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5033" autoAdjust="0"/>
  </p:normalViewPr>
  <p:slideViewPr>
    <p:cSldViewPr snapToGrid="0">
      <p:cViewPr>
        <p:scale>
          <a:sx n="33" d="100"/>
          <a:sy n="33" d="100"/>
        </p:scale>
        <p:origin x="538" y="-5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3200" dirty="0"/>
              <a:t>Exemplo de</a:t>
            </a:r>
            <a:r>
              <a:rPr lang="pt-BR" sz="3200" baseline="0" dirty="0"/>
              <a:t> gráfico</a:t>
            </a:r>
            <a:endParaRPr lang="pt-BR" sz="3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Planilha1!$A$3:$A$8</c:f>
              <c:numCache>
                <c:formatCode>General</c:formatCode>
                <c:ptCount val="6"/>
                <c:pt idx="0">
                  <c:v>45</c:v>
                </c:pt>
                <c:pt idx="1">
                  <c:v>89</c:v>
                </c:pt>
                <c:pt idx="2">
                  <c:v>23</c:v>
                </c:pt>
                <c:pt idx="3">
                  <c:v>14</c:v>
                </c:pt>
                <c:pt idx="4">
                  <c:v>78</c:v>
                </c:pt>
                <c:pt idx="5">
                  <c:v>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EC-4F45-B963-0AEFBD2583D0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Planilha1!$B$3:$B$8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EC-4F45-B963-0AEFBD2583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9456335"/>
        <c:axId val="139452975"/>
      </c:barChart>
      <c:catAx>
        <c:axId val="1394563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9452975"/>
        <c:crosses val="autoZero"/>
        <c:auto val="1"/>
        <c:lblAlgn val="ctr"/>
        <c:lblOffset val="100"/>
        <c:noMultiLvlLbl val="0"/>
      </c:catAx>
      <c:valAx>
        <c:axId val="1394529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394563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CD2E-C7D0-4393-BF39-52113D1E6B7C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13E7E-AC84-49C7-A4B4-F92C19CB9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4051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CD2E-C7D0-4393-BF39-52113D1E6B7C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13E7E-AC84-49C7-A4B4-F92C19CB9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1675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CD2E-C7D0-4393-BF39-52113D1E6B7C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13E7E-AC84-49C7-A4B4-F92C19CB9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5341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CD2E-C7D0-4393-BF39-52113D1E6B7C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13E7E-AC84-49C7-A4B4-F92C19CB9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6109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CD2E-C7D0-4393-BF39-52113D1E6B7C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13E7E-AC84-49C7-A4B4-F92C19CB9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990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CD2E-C7D0-4393-BF39-52113D1E6B7C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13E7E-AC84-49C7-A4B4-F92C19CB9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3307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CD2E-C7D0-4393-BF39-52113D1E6B7C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13E7E-AC84-49C7-A4B4-F92C19CB9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4708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CD2E-C7D0-4393-BF39-52113D1E6B7C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13E7E-AC84-49C7-A4B4-F92C19CB9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9930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CD2E-C7D0-4393-BF39-52113D1E6B7C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13E7E-AC84-49C7-A4B4-F92C19CB9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4986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CD2E-C7D0-4393-BF39-52113D1E6B7C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13E7E-AC84-49C7-A4B4-F92C19CB9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1597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CD2E-C7D0-4393-BF39-52113D1E6B7C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13E7E-AC84-49C7-A4B4-F92C19CB9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3308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71CD2E-C7D0-4393-BF39-52113D1E6B7C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513E7E-AC84-49C7-A4B4-F92C19CB92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96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sv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ráfico 57">
            <a:extLst>
              <a:ext uri="{FF2B5EF4-FFF2-40B4-BE49-F238E27FC236}">
                <a16:creationId xmlns:a16="http://schemas.microsoft.com/office/drawing/2014/main" id="{C6AB4AA7-14B0-48FF-219C-F917B374DCE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312" b="8915"/>
          <a:stretch>
            <a:fillRect/>
          </a:stretch>
        </p:blipFill>
        <p:spPr>
          <a:xfrm>
            <a:off x="-22949" y="40694527"/>
            <a:ext cx="32480112" cy="2508264"/>
          </a:xfrm>
          <a:prstGeom prst="rect">
            <a:avLst/>
          </a:prstGeom>
        </p:spPr>
      </p:pic>
      <p:pic>
        <p:nvPicPr>
          <p:cNvPr id="14" name="Gráfico 13">
            <a:extLst>
              <a:ext uri="{FF2B5EF4-FFF2-40B4-BE49-F238E27FC236}">
                <a16:creationId xmlns:a16="http://schemas.microsoft.com/office/drawing/2014/main" id="{F8197975-B964-E698-2AC5-D5C4B8E545B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312" b="8915"/>
          <a:stretch>
            <a:fillRect/>
          </a:stretch>
        </p:blipFill>
        <p:spPr>
          <a:xfrm>
            <a:off x="-80824" y="-13829"/>
            <a:ext cx="32480112" cy="2508264"/>
          </a:xfrm>
          <a:prstGeom prst="rect">
            <a:avLst/>
          </a:prstGeom>
        </p:spPr>
      </p:pic>
      <p:grpSp>
        <p:nvGrpSpPr>
          <p:cNvPr id="4" name="Agrupar 3">
            <a:extLst>
              <a:ext uri="{FF2B5EF4-FFF2-40B4-BE49-F238E27FC236}">
                <a16:creationId xmlns:a16="http://schemas.microsoft.com/office/drawing/2014/main" id="{3DC4312F-27A2-DD5F-A959-28E0557AB5B7}"/>
              </a:ext>
            </a:extLst>
          </p:cNvPr>
          <p:cNvGrpSpPr/>
          <p:nvPr/>
        </p:nvGrpSpPr>
        <p:grpSpPr>
          <a:xfrm>
            <a:off x="1336649" y="3858984"/>
            <a:ext cx="29564351" cy="36997852"/>
            <a:chOff x="1336649" y="3858984"/>
            <a:chExt cx="29564351" cy="36997852"/>
          </a:xfrm>
        </p:grpSpPr>
        <p:sp>
          <p:nvSpPr>
            <p:cNvPr id="5" name="Google Shape;90;p1">
              <a:extLst>
                <a:ext uri="{FF2B5EF4-FFF2-40B4-BE49-F238E27FC236}">
                  <a16:creationId xmlns:a16="http://schemas.microsoft.com/office/drawing/2014/main" id="{255870D9-9ADC-05FB-F82D-69CCAA73ECD3}"/>
                </a:ext>
              </a:extLst>
            </p:cNvPr>
            <p:cNvSpPr txBox="1"/>
            <p:nvPr/>
          </p:nvSpPr>
          <p:spPr>
            <a:xfrm>
              <a:off x="1336649" y="11891952"/>
              <a:ext cx="14040000" cy="150483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9519" tIns="44745" rIns="89519" bIns="44745" anchor="t" anchorCtr="0">
              <a:spAutoFit/>
            </a:bodyPr>
            <a:lstStyle/>
            <a:p>
              <a:pPr algn="ctr">
                <a:buClr>
                  <a:schemeClr val="dk1"/>
                </a:buClr>
                <a:buSzPts val="5200"/>
              </a:pPr>
              <a:r>
                <a:rPr lang="en-US" sz="5400" b="1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INTRODUÇÃO</a:t>
              </a:r>
            </a:p>
            <a:p>
              <a:pPr algn="ctr">
                <a:buClr>
                  <a:schemeClr val="dk1"/>
                </a:buClr>
                <a:buSzPts val="5200"/>
              </a:pPr>
              <a:r>
                <a:rPr lang="en-US" sz="5400" b="1" dirty="0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(Fonte Arial, </a:t>
              </a:r>
              <a:r>
                <a:rPr lang="en-US" sz="5400" b="1" dirty="0" err="1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tamanho</a:t>
              </a:r>
              <a:r>
                <a:rPr lang="en-US" sz="5400" b="1" dirty="0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 54, Negrito e </a:t>
              </a:r>
              <a:r>
                <a:rPr lang="en-US" sz="5400" b="1" dirty="0" err="1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Centralizado</a:t>
              </a:r>
              <a:r>
                <a:rPr lang="en-US" sz="5400" b="1" dirty="0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)</a:t>
              </a:r>
            </a:p>
            <a:p>
              <a:pPr algn="ctr">
                <a:buClr>
                  <a:schemeClr val="dk1"/>
                </a:buClr>
                <a:buSzPts val="5200"/>
              </a:pPr>
              <a:endParaRPr lang="en-US" sz="5850" b="1" dirty="0">
                <a:solidFill>
                  <a:schemeClr val="dk1"/>
                </a:solidFill>
                <a:latin typeface="+mj-lt"/>
                <a:cs typeface="Calibri"/>
                <a:sym typeface="Calibri"/>
              </a:endParaRPr>
            </a:p>
            <a:p>
              <a:pPr algn="ctr">
                <a:buClr>
                  <a:schemeClr val="dk1"/>
                </a:buClr>
                <a:buSzPts val="5200"/>
              </a:pPr>
              <a:r>
                <a:rPr lang="en-US" sz="5000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XXXXXXXXXXXXXXXXXXXXXXXXXXXXXXXXXXXXXXXXXXXXXXXXXXXXXXXXXXXXXXXXXXXXXXXXXXXXXXXXXXXXXXXXXXXXXXXXXXXXXXXXXXXXXXXXXXXXX</a:t>
              </a:r>
              <a:endParaRPr lang="en-US" sz="5000" dirty="0">
                <a:latin typeface="+mj-lt"/>
              </a:endParaRPr>
            </a:p>
            <a:p>
              <a:pPr algn="ctr">
                <a:buClr>
                  <a:schemeClr val="dk1"/>
                </a:buClr>
                <a:buSzPts val="5200"/>
              </a:pPr>
              <a:endParaRPr lang="en-US" sz="5850" b="1" dirty="0">
                <a:solidFill>
                  <a:schemeClr val="dk1"/>
                </a:solidFill>
                <a:latin typeface="+mj-lt"/>
                <a:cs typeface="Calibri"/>
                <a:sym typeface="Calibri"/>
              </a:endParaRPr>
            </a:p>
            <a:p>
              <a:pPr algn="ctr">
                <a:buClr>
                  <a:schemeClr val="dk1"/>
                </a:buClr>
                <a:buSzPts val="5200"/>
              </a:pPr>
              <a:endParaRPr sz="1350" dirty="0">
                <a:latin typeface="+mj-lt"/>
              </a:endParaRPr>
            </a:p>
            <a:p>
              <a:pPr algn="ctr">
                <a:buClr>
                  <a:schemeClr val="dk1"/>
                </a:buClr>
                <a:buSzPts val="5200"/>
              </a:pPr>
              <a:r>
                <a:rPr lang="en-US" sz="5400" b="1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OBJETIVO DO TRABALHO</a:t>
              </a:r>
              <a:endParaRPr sz="5400" dirty="0">
                <a:latin typeface="+mj-lt"/>
              </a:endParaRPr>
            </a:p>
            <a:p>
              <a:pPr algn="ctr">
                <a:buClr>
                  <a:srgbClr val="FF0000"/>
                </a:buClr>
                <a:buSzPts val="4200"/>
              </a:pPr>
              <a:r>
                <a:rPr lang="en-US" sz="5400" b="1" dirty="0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(Fonte Arial, </a:t>
              </a:r>
              <a:r>
                <a:rPr lang="en-US" sz="5400" b="1" dirty="0" err="1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tamanho</a:t>
              </a:r>
              <a:r>
                <a:rPr lang="en-US" sz="5400" b="1" dirty="0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 54, Negrito e </a:t>
              </a:r>
              <a:r>
                <a:rPr lang="en-US" sz="5400" b="1" dirty="0" err="1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Centralizado</a:t>
              </a:r>
              <a:r>
                <a:rPr lang="en-US" sz="5400" b="1" dirty="0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)</a:t>
              </a:r>
            </a:p>
            <a:p>
              <a:pPr algn="ctr">
                <a:buClr>
                  <a:srgbClr val="FF0000"/>
                </a:buClr>
                <a:buSzPts val="4200"/>
              </a:pPr>
              <a:endParaRPr lang="en-US" sz="5400" b="1" dirty="0">
                <a:solidFill>
                  <a:srgbClr val="FF0000"/>
                </a:solidFill>
                <a:latin typeface="+mj-lt"/>
                <a:ea typeface="Calibri"/>
                <a:cs typeface="Calibri"/>
                <a:sym typeface="Calibri"/>
              </a:endParaRPr>
            </a:p>
            <a:p>
              <a:pPr algn="ctr">
                <a:buClr>
                  <a:srgbClr val="FF0000"/>
                </a:buClr>
                <a:buSzPts val="4200"/>
              </a:pPr>
              <a:r>
                <a:rPr lang="en-US" sz="5000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XXXXXXXXXXXXXXXXXXXXXXXXXXXXXXXXXXXXXXXXXXXXXXXXXXXXXXXXXXXXXXXXXXXXXXXXXXXXXXXXXXXXXXXXXXXXXXXXXXXXXXXXXXXXXXXXXXXXXXXXXXXXXXXXXXXXXXXXXXXXXXXXXXXXXXXXXXXXXXXXXXXXXXXXXXXXXXXXXXXXXXXXXXXXXXXXXXXXXXXXXXXXXXXXXXXXXXXXXXXXXXXXXXXXXXXXXX</a:t>
              </a:r>
              <a:endParaRPr sz="1350" dirty="0"/>
            </a:p>
          </p:txBody>
        </p:sp>
        <p:sp>
          <p:nvSpPr>
            <p:cNvPr id="6" name="Google Shape;91;p1">
              <a:extLst>
                <a:ext uri="{FF2B5EF4-FFF2-40B4-BE49-F238E27FC236}">
                  <a16:creationId xmlns:a16="http://schemas.microsoft.com/office/drawing/2014/main" id="{8553AF06-342B-0F28-BAE8-7C6E5A56FF8F}"/>
                </a:ext>
              </a:extLst>
            </p:cNvPr>
            <p:cNvSpPr txBox="1"/>
            <p:nvPr/>
          </p:nvSpPr>
          <p:spPr>
            <a:xfrm>
              <a:off x="16861000" y="18430966"/>
              <a:ext cx="14040000" cy="8123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9519" tIns="44745" rIns="89519" bIns="44745" anchor="t" anchorCtr="0">
              <a:spAutoFit/>
            </a:bodyPr>
            <a:lstStyle/>
            <a:p>
              <a:pPr algn="ctr">
                <a:buClr>
                  <a:schemeClr val="dk1"/>
                </a:buClr>
                <a:buSzPts val="5200"/>
              </a:pPr>
              <a:r>
                <a:rPr lang="en-US" sz="5400" b="1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RESULTADOS</a:t>
              </a:r>
            </a:p>
            <a:p>
              <a:pPr algn="ctr">
                <a:buClr>
                  <a:schemeClr val="dk1"/>
                </a:buClr>
                <a:buSzPts val="5200"/>
              </a:pPr>
              <a:r>
                <a:rPr lang="pt-BR" sz="5400" b="1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(PODEM SER ADICIONADOS FLUXOGRAMAS, </a:t>
              </a:r>
              <a:endParaRPr lang="pt-BR" sz="5400" dirty="0">
                <a:latin typeface="+mj-lt"/>
              </a:endParaRPr>
            </a:p>
            <a:p>
              <a:pPr algn="ctr">
                <a:buClr>
                  <a:schemeClr val="dk1"/>
                </a:buClr>
                <a:buSzPts val="5200"/>
              </a:pPr>
              <a:r>
                <a:rPr lang="pt-BR" sz="5400" b="1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ESQUEMAS E IMAGENS)</a:t>
              </a:r>
              <a:endParaRPr sz="5400" dirty="0">
                <a:latin typeface="+mj-lt"/>
              </a:endParaRPr>
            </a:p>
            <a:p>
              <a:pPr algn="ctr">
                <a:buClr>
                  <a:srgbClr val="FF0000"/>
                </a:buClr>
                <a:buSzPts val="4200"/>
              </a:pPr>
              <a:r>
                <a:rPr lang="en-US" sz="5400" b="1" dirty="0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(Fonte Arial, </a:t>
              </a:r>
              <a:r>
                <a:rPr lang="en-US" sz="5400" b="1" dirty="0" err="1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tamanho</a:t>
              </a:r>
              <a:r>
                <a:rPr lang="en-US" sz="5400" b="1" dirty="0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 54, Negrito  e </a:t>
              </a:r>
              <a:r>
                <a:rPr lang="en-US" sz="5400" b="1" dirty="0" err="1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Centralizado</a:t>
              </a:r>
              <a:r>
                <a:rPr lang="en-US" sz="5400" b="1" dirty="0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)</a:t>
              </a:r>
            </a:p>
            <a:p>
              <a:pPr algn="ctr">
                <a:buClr>
                  <a:srgbClr val="FF0000"/>
                </a:buClr>
                <a:buSzPts val="4200"/>
              </a:pPr>
              <a:endParaRPr lang="en-US" sz="5400" b="1" dirty="0">
                <a:solidFill>
                  <a:srgbClr val="FF0000"/>
                </a:solidFill>
                <a:latin typeface="+mj-lt"/>
                <a:ea typeface="Calibri"/>
                <a:cs typeface="Calibri"/>
                <a:sym typeface="Calibri"/>
              </a:endParaRPr>
            </a:p>
            <a:p>
              <a:pPr algn="ctr">
                <a:buClr>
                  <a:srgbClr val="FF0000"/>
                </a:buClr>
                <a:buSzPts val="4200"/>
              </a:pPr>
              <a:r>
                <a:rPr lang="en-US" sz="4800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XXXXXXXXXXXXXXXXXXXXXXXXXXXXXXXXXXXXXXXXXXXXXXXXXXXXXXXXXXXXXXXXXXXXXXXXXXXXXXXXXXXXXXXXXXXXXXXXXXXXXXXXXXXXXXXXXXXXXXXXXXX</a:t>
              </a:r>
              <a:endParaRPr lang="en-US" sz="4800" dirty="0">
                <a:latin typeface="+mj-lt"/>
              </a:endParaRPr>
            </a:p>
            <a:p>
              <a:pPr algn="ctr">
                <a:buClr>
                  <a:srgbClr val="FF0000"/>
                </a:buClr>
                <a:buSzPts val="4200"/>
              </a:pPr>
              <a:endParaRPr sz="5400" dirty="0"/>
            </a:p>
          </p:txBody>
        </p:sp>
        <p:sp>
          <p:nvSpPr>
            <p:cNvPr id="7" name="Google Shape;92;p1">
              <a:extLst>
                <a:ext uri="{FF2B5EF4-FFF2-40B4-BE49-F238E27FC236}">
                  <a16:creationId xmlns:a16="http://schemas.microsoft.com/office/drawing/2014/main" id="{B8225681-2011-08E3-0578-E420CE3668E1}"/>
                </a:ext>
              </a:extLst>
            </p:cNvPr>
            <p:cNvSpPr txBox="1"/>
            <p:nvPr/>
          </p:nvSpPr>
          <p:spPr>
            <a:xfrm>
              <a:off x="1336649" y="27255081"/>
              <a:ext cx="14040000" cy="136017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9519" tIns="44745" rIns="89519" bIns="44745" anchor="t" anchorCtr="0">
              <a:spAutoFit/>
            </a:bodyPr>
            <a:lstStyle/>
            <a:p>
              <a:pPr algn="ctr">
                <a:buClr>
                  <a:schemeClr val="dk1"/>
                </a:buClr>
                <a:buSzPts val="5200"/>
              </a:pPr>
              <a:r>
                <a:rPr lang="en-US" sz="5400" b="1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PROCEDIMENTO EXPERIMENTAL</a:t>
              </a:r>
              <a:endParaRPr sz="5400" dirty="0">
                <a:latin typeface="+mj-lt"/>
              </a:endParaRPr>
            </a:p>
            <a:p>
              <a:pPr algn="ctr">
                <a:buClr>
                  <a:schemeClr val="dk1"/>
                </a:buClr>
                <a:buSzPts val="5200"/>
              </a:pPr>
              <a:r>
                <a:rPr lang="en-US" sz="5400" b="1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(PODEM SER ADICIONADOS FLUXOGRAMAS, </a:t>
              </a:r>
              <a:endParaRPr sz="5400" dirty="0">
                <a:latin typeface="+mj-lt"/>
              </a:endParaRPr>
            </a:p>
            <a:p>
              <a:pPr algn="ctr">
                <a:buClr>
                  <a:schemeClr val="dk1"/>
                </a:buClr>
                <a:buSzPts val="5200"/>
              </a:pPr>
              <a:r>
                <a:rPr lang="en-US" sz="5400" b="1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ESQUEMAS E IMAGENS)</a:t>
              </a:r>
              <a:endParaRPr sz="5400" dirty="0">
                <a:latin typeface="+mj-lt"/>
              </a:endParaRPr>
            </a:p>
            <a:p>
              <a:pPr algn="ctr">
                <a:buClr>
                  <a:srgbClr val="FF0000"/>
                </a:buClr>
                <a:buSzPts val="4200"/>
              </a:pPr>
              <a:r>
                <a:rPr lang="en-US" sz="5400" b="1" dirty="0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(Fonte Arial, </a:t>
              </a:r>
              <a:r>
                <a:rPr lang="en-US" sz="5400" b="1" dirty="0" err="1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tamanho</a:t>
              </a:r>
              <a:r>
                <a:rPr lang="en-US" sz="5400" b="1" dirty="0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 54, Negrito e </a:t>
              </a:r>
              <a:r>
                <a:rPr lang="en-US" sz="5400" b="1" dirty="0" err="1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Centralizado</a:t>
              </a:r>
              <a:r>
                <a:rPr lang="en-US" sz="5400" b="1" dirty="0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)</a:t>
              </a:r>
            </a:p>
            <a:p>
              <a:pPr algn="ctr">
                <a:buClr>
                  <a:srgbClr val="FF0000"/>
                </a:buClr>
                <a:buSzPts val="4200"/>
              </a:pPr>
              <a:endParaRPr lang="en-US" sz="5400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endParaRPr>
            </a:p>
            <a:p>
              <a:pPr algn="ctr">
                <a:buClr>
                  <a:srgbClr val="FF0000"/>
                </a:buClr>
                <a:buSzPts val="4200"/>
              </a:pPr>
              <a:r>
                <a:rPr lang="en-US" sz="5000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XXXXXXXXXXXXXXXXXXXXXXXXXXXXXXXXXXXXXXXXXXXXXXXXXXXXXXXXXXXXXXXXXXXXXXXXXXXXX</a:t>
              </a:r>
            </a:p>
            <a:p>
              <a:pPr algn="ctr">
                <a:buClr>
                  <a:srgbClr val="FF0000"/>
                </a:buClr>
                <a:buSzPts val="4200"/>
              </a:pPr>
              <a:endParaRPr lang="en-US" sz="5000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endParaRPr>
            </a:p>
            <a:p>
              <a:pPr algn="ctr">
                <a:buClr>
                  <a:srgbClr val="FF0000"/>
                </a:buClr>
                <a:buSzPts val="4200"/>
              </a:pPr>
              <a:r>
                <a:rPr lang="en-US" sz="5000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XXXXXXXXXXXXXXXXXXXXXXXXXXXXXXXXXXXXXXXXXXXXXXXXXXXXXXXXXXXXXXXXXXXXXXXXXXXXXX</a:t>
              </a:r>
            </a:p>
            <a:p>
              <a:pPr algn="ctr">
                <a:buClr>
                  <a:srgbClr val="FF0000"/>
                </a:buClr>
                <a:buSzPts val="4200"/>
              </a:pPr>
              <a:endParaRPr lang="en-US" sz="5000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endParaRPr>
            </a:p>
            <a:p>
              <a:pPr algn="ctr">
                <a:buClr>
                  <a:srgbClr val="FF0000"/>
                </a:buClr>
                <a:buSzPts val="4200"/>
              </a:pPr>
              <a:endParaRPr lang="en-US" sz="5000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endParaRPr>
            </a:p>
            <a:p>
              <a:pPr algn="ctr">
                <a:buClr>
                  <a:srgbClr val="FF0000"/>
                </a:buClr>
                <a:buSzPts val="4200"/>
              </a:pPr>
              <a:r>
                <a:rPr lang="en-US" sz="500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XXXXXXXXXXXXXXXXXXXXXXXXXXXXXXXXXXXXXXXXXXXXXXXXXXXXXXXXXXXXXXXXXXXXXXXXXXXXXXXXXXXXXXXXXXXXXXXXXXXXXXXXXXXXXXXXXXXXX</a:t>
              </a:r>
              <a:endParaRPr lang="en-US" sz="5000" dirty="0">
                <a:latin typeface="+mj-lt"/>
              </a:endParaRPr>
            </a:p>
            <a:p>
              <a:pPr algn="ctr">
                <a:buClr>
                  <a:srgbClr val="FF0000"/>
                </a:buClr>
                <a:buSzPts val="4200"/>
              </a:pPr>
              <a:endParaRPr sz="5400" dirty="0"/>
            </a:p>
          </p:txBody>
        </p:sp>
        <p:sp>
          <p:nvSpPr>
            <p:cNvPr id="8" name="Google Shape;93;p1">
              <a:extLst>
                <a:ext uri="{FF2B5EF4-FFF2-40B4-BE49-F238E27FC236}">
                  <a16:creationId xmlns:a16="http://schemas.microsoft.com/office/drawing/2014/main" id="{099404ED-4022-0A4D-2501-CE2CB108E7DA}"/>
                </a:ext>
              </a:extLst>
            </p:cNvPr>
            <p:cNvSpPr txBox="1"/>
            <p:nvPr/>
          </p:nvSpPr>
          <p:spPr>
            <a:xfrm>
              <a:off x="16861000" y="28278804"/>
              <a:ext cx="14040000" cy="500709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9519" tIns="44745" rIns="89519" bIns="44745" anchor="t" anchorCtr="0">
              <a:spAutoFit/>
            </a:bodyPr>
            <a:lstStyle/>
            <a:p>
              <a:pPr algn="ctr">
                <a:buClr>
                  <a:schemeClr val="dk1"/>
                </a:buClr>
                <a:buSzPts val="5200"/>
              </a:pPr>
              <a:r>
                <a:rPr lang="en-US" sz="5400" b="1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CONCLUSÃO</a:t>
              </a:r>
              <a:endParaRPr sz="5400" dirty="0">
                <a:latin typeface="+mj-lt"/>
              </a:endParaRPr>
            </a:p>
            <a:p>
              <a:pPr algn="ctr">
                <a:buClr>
                  <a:srgbClr val="FF0000"/>
                </a:buClr>
                <a:buSzPts val="4200"/>
              </a:pPr>
              <a:r>
                <a:rPr lang="en-US" sz="5400" b="1" dirty="0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(Fonte Arial, </a:t>
              </a:r>
              <a:r>
                <a:rPr lang="en-US" sz="5400" b="1" dirty="0" err="1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tamanho</a:t>
              </a:r>
              <a:r>
                <a:rPr lang="en-US" sz="5400" b="1" dirty="0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 54, Negrito e </a:t>
              </a:r>
              <a:r>
                <a:rPr lang="en-US" sz="5400" b="1" dirty="0" err="1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Centralizado</a:t>
              </a:r>
              <a:r>
                <a:rPr lang="en-US" sz="5400" b="1" dirty="0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)</a:t>
              </a:r>
            </a:p>
            <a:p>
              <a:pPr algn="ctr">
                <a:buClr>
                  <a:srgbClr val="FF0000"/>
                </a:buClr>
                <a:buSzPts val="4200"/>
              </a:pPr>
              <a:r>
                <a:rPr lang="en-US" sz="4800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XXXXXXXXXXXXXXXXXXXXXXXXXXXXXXXXXXXXXXXXXXXXXXXXXXXXXXXXXXXXXXXXXXXXXXXXXXXXXXXXXXXXXXXXXXXXXXXXXXXXXXXXXXXXXXXXXXXXXXXXXXX</a:t>
              </a:r>
              <a:endParaRPr lang="en-US" sz="4800" dirty="0">
                <a:latin typeface="+mj-lt"/>
              </a:endParaRPr>
            </a:p>
            <a:p>
              <a:pPr algn="ctr">
                <a:buClr>
                  <a:srgbClr val="FF0000"/>
                </a:buClr>
                <a:buSzPts val="4200"/>
              </a:pPr>
              <a:endParaRPr sz="1350" dirty="0"/>
            </a:p>
          </p:txBody>
        </p:sp>
        <p:sp>
          <p:nvSpPr>
            <p:cNvPr id="9" name="Google Shape;94;p1">
              <a:extLst>
                <a:ext uri="{FF2B5EF4-FFF2-40B4-BE49-F238E27FC236}">
                  <a16:creationId xmlns:a16="http://schemas.microsoft.com/office/drawing/2014/main" id="{14D02377-5D9B-36D0-7F9F-F748F5396C67}"/>
                </a:ext>
              </a:extLst>
            </p:cNvPr>
            <p:cNvSpPr txBox="1"/>
            <p:nvPr/>
          </p:nvSpPr>
          <p:spPr>
            <a:xfrm>
              <a:off x="16640956" y="34710969"/>
              <a:ext cx="14040000" cy="553800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9519" tIns="44745" rIns="89519" bIns="44745" anchor="t" anchorCtr="0">
              <a:spAutoFit/>
            </a:bodyPr>
            <a:lstStyle/>
            <a:p>
              <a:pPr algn="ctr">
                <a:buClr>
                  <a:schemeClr val="dk1"/>
                </a:buClr>
                <a:buSzPts val="4200"/>
              </a:pPr>
              <a:r>
                <a:rPr lang="en-US" sz="4800" b="1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REFERÊNCIAS</a:t>
              </a:r>
              <a:endParaRPr sz="4800" dirty="0">
                <a:latin typeface="+mj-lt"/>
              </a:endParaRPr>
            </a:p>
            <a:p>
              <a:pPr algn="ctr">
                <a:buClr>
                  <a:srgbClr val="FF0000"/>
                </a:buClr>
                <a:buSzPts val="4200"/>
              </a:pPr>
              <a:r>
                <a:rPr lang="en-US" sz="4800" b="1" dirty="0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NORMAS ABNT</a:t>
              </a:r>
              <a:endParaRPr sz="4800" dirty="0">
                <a:latin typeface="+mj-lt"/>
              </a:endParaRPr>
            </a:p>
            <a:p>
              <a:pPr algn="ctr">
                <a:buClr>
                  <a:srgbClr val="FF0000"/>
                </a:buClr>
                <a:buSzPts val="4200"/>
              </a:pPr>
              <a:r>
                <a:rPr lang="en-US" sz="4800" b="1" dirty="0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 (Fonte Arial, </a:t>
              </a:r>
              <a:r>
                <a:rPr lang="en-US" sz="4800" b="1" dirty="0" err="1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tamanho</a:t>
              </a:r>
              <a:r>
                <a:rPr lang="en-US" sz="4800" b="1" dirty="0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 48, Negrito e </a:t>
              </a:r>
              <a:r>
                <a:rPr lang="en-US" sz="4800" b="1" dirty="0" err="1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Centralizado</a:t>
              </a:r>
              <a:r>
                <a:rPr lang="en-US" sz="4800" b="1" dirty="0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)</a:t>
              </a:r>
            </a:p>
            <a:p>
              <a:pPr algn="ctr">
                <a:buClr>
                  <a:srgbClr val="FF0000"/>
                </a:buClr>
                <a:buSzPts val="4200"/>
              </a:pPr>
              <a:r>
                <a:rPr lang="en-US" sz="4200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XXXXXXXXXXXXXXXXXXXXXXXXXXXXXXXXXXXXXXXXXXXXXXXXXXXXXXXXXXXXXXXXXXXXXXXXXXXXXXXXXXXXXXXXXXXXXXXXXXXXXXXXXXXXXXXXXXXXXXXXXXXXXXXXXXXXXXXXXXXXXXXXXXXXXXXXXXXXXXXXXXXXXXXXXXXXXXXXXXXXXXXXXXXXXXXXXXXXXXXXXXXXXXXXXXXXXXXXXXXXXXXXXXXXXXXXXXX</a:t>
              </a:r>
              <a:endParaRPr lang="en-US" sz="4200" dirty="0">
                <a:latin typeface="+mj-lt"/>
              </a:endParaRPr>
            </a:p>
          </p:txBody>
        </p:sp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F4D40166-4B4A-008D-BBBE-A87D093AE516}"/>
                </a:ext>
              </a:extLst>
            </p:cNvPr>
            <p:cNvSpPr txBox="1"/>
            <p:nvPr/>
          </p:nvSpPr>
          <p:spPr>
            <a:xfrm>
              <a:off x="1336649" y="3858984"/>
              <a:ext cx="29564343" cy="80329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Clr>
                  <a:schemeClr val="dk1"/>
                </a:buClr>
                <a:buSzPts val="6300"/>
              </a:pPr>
              <a:r>
                <a:rPr lang="pt-BR" sz="7200" b="1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TÍTULO: tamanho 72, fonte Arial e Negrito. Utilizar “Maiúsculo” apenas</a:t>
              </a:r>
              <a:r>
                <a:rPr lang="pt-BR" sz="7200" dirty="0">
                  <a:latin typeface="+mj-lt"/>
                </a:rPr>
                <a:t> </a:t>
              </a:r>
              <a:r>
                <a:rPr lang="pt-BR" sz="7200" b="1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no início da palavra.</a:t>
              </a:r>
            </a:p>
            <a:p>
              <a:pPr algn="ctr">
                <a:buClr>
                  <a:srgbClr val="FF0000"/>
                </a:buClr>
                <a:buSzPts val="5200"/>
              </a:pPr>
              <a:r>
                <a:rPr lang="pt-BR" sz="6000" b="1" dirty="0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Autores (indicar os nomes dos alunos, professores e orientadores). Fonte Arial, tamanho 60, Negrito e Centralizado. Abaixo indicar: Unidade do Colégio</a:t>
              </a:r>
              <a:endParaRPr lang="pt-BR" sz="6000" b="1" dirty="0">
                <a:solidFill>
                  <a:schemeClr val="dk1"/>
                </a:solidFill>
                <a:latin typeface="+mj-lt"/>
                <a:ea typeface="Calibri"/>
                <a:cs typeface="Calibri"/>
                <a:sym typeface="Calibri"/>
              </a:endParaRPr>
            </a:p>
            <a:p>
              <a:pPr algn="ctr">
                <a:buClr>
                  <a:schemeClr val="dk1"/>
                </a:buClr>
                <a:buSzPts val="4200"/>
              </a:pPr>
              <a:r>
                <a:rPr lang="pt-BR" sz="6000" b="1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Exemplo: Pedro Santos, Joana Padilha, *João da Silva (Orientador) </a:t>
              </a:r>
              <a:r>
                <a:rPr lang="pt-BR" sz="6000" b="1" dirty="0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(Arial, tamanho 60)</a:t>
              </a:r>
              <a:endParaRPr lang="pt-BR" sz="6000" dirty="0">
                <a:latin typeface="+mj-lt"/>
              </a:endParaRPr>
            </a:p>
            <a:p>
              <a:pPr algn="ctr">
                <a:buClr>
                  <a:srgbClr val="FF0000"/>
                </a:buClr>
                <a:buSzPts val="5200"/>
              </a:pPr>
              <a:r>
                <a:rPr lang="pt-BR" sz="6000" b="1" dirty="0">
                  <a:solidFill>
                    <a:schemeClr val="tx1"/>
                  </a:solidFill>
                  <a:latin typeface="+mj-lt"/>
                  <a:ea typeface="Calibri"/>
                  <a:cs typeface="Calibri"/>
                  <a:sym typeface="Calibri"/>
                </a:rPr>
                <a:t>Colégio Sesi – Londrina </a:t>
              </a:r>
              <a:r>
                <a:rPr lang="pt-BR" sz="6000" b="1" dirty="0">
                  <a:solidFill>
                    <a:srgbClr val="FF0000"/>
                  </a:solidFill>
                  <a:latin typeface="+mj-lt"/>
                  <a:ea typeface="Calibri"/>
                  <a:cs typeface="Calibri"/>
                  <a:sym typeface="Calibri"/>
                </a:rPr>
                <a:t>(Arial tamanho 60)</a:t>
              </a:r>
              <a:endParaRPr lang="pt-BR" sz="6000" dirty="0">
                <a:latin typeface="+mj-lt"/>
              </a:endParaRPr>
            </a:p>
            <a:p>
              <a:pPr algn="ctr">
                <a:buClr>
                  <a:schemeClr val="dk1"/>
                </a:buClr>
                <a:buSzPts val="6300"/>
              </a:pPr>
              <a:endParaRPr lang="pt-BR" sz="7200" dirty="0"/>
            </a:p>
          </p:txBody>
        </p:sp>
        <p:sp>
          <p:nvSpPr>
            <p:cNvPr id="11" name="CaixaDeTexto 10">
              <a:extLst>
                <a:ext uri="{FF2B5EF4-FFF2-40B4-BE49-F238E27FC236}">
                  <a16:creationId xmlns:a16="http://schemas.microsoft.com/office/drawing/2014/main" id="{FA840760-BC70-7522-B004-6FF98BCB35F9}"/>
                </a:ext>
              </a:extLst>
            </p:cNvPr>
            <p:cNvSpPr txBox="1"/>
            <p:nvPr/>
          </p:nvSpPr>
          <p:spPr>
            <a:xfrm>
              <a:off x="16861000" y="15885596"/>
              <a:ext cx="14040000" cy="15696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buClr>
                  <a:srgbClr val="FF0000"/>
                </a:buClr>
                <a:buSzPts val="4200"/>
              </a:pPr>
              <a:r>
                <a:rPr lang="en-US" sz="4800" dirty="0">
                  <a:solidFill>
                    <a:schemeClr val="dk1"/>
                  </a:solidFill>
                  <a:latin typeface="+mj-lt"/>
                  <a:ea typeface="Calibri"/>
                  <a:cs typeface="Calibri"/>
                  <a:sym typeface="Calibri"/>
                </a:rPr>
                <a:t>XXXXXXXXXXXXXXXXXXXXXXXXXXXXXXXXXXXXXXXXXXXXXXXXXXXXXXXXXXXXXXXXXXXXXXXXXXXXXXXXXX</a:t>
              </a:r>
            </a:p>
          </p:txBody>
        </p:sp>
        <p:graphicFrame>
          <p:nvGraphicFramePr>
            <p:cNvPr id="12" name="Gráfico 11">
              <a:extLst>
                <a:ext uri="{FF2B5EF4-FFF2-40B4-BE49-F238E27FC236}">
                  <a16:creationId xmlns:a16="http://schemas.microsoft.com/office/drawing/2014/main" id="{EFC19D65-11A5-2E8E-935C-2C858F347008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952684509"/>
                </p:ext>
              </p:extLst>
            </p:nvPr>
          </p:nvGraphicFramePr>
          <p:xfrm>
            <a:off x="17002771" y="11266124"/>
            <a:ext cx="13316370" cy="431594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pic>
        <p:nvPicPr>
          <p:cNvPr id="17" name="Gráfico 16">
            <a:extLst>
              <a:ext uri="{FF2B5EF4-FFF2-40B4-BE49-F238E27FC236}">
                <a16:creationId xmlns:a16="http://schemas.microsoft.com/office/drawing/2014/main" id="{F3E36F12-024B-DD89-9BD8-C027EB9AD0E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15769" y="687103"/>
            <a:ext cx="7906390" cy="1090941"/>
          </a:xfrm>
          <a:prstGeom prst="rect">
            <a:avLst/>
          </a:prstGeom>
        </p:spPr>
      </p:pic>
      <p:pic>
        <p:nvPicPr>
          <p:cNvPr id="18" name="Picture 2">
            <a:extLst>
              <a:ext uri="{FF2B5EF4-FFF2-40B4-BE49-F238E27FC236}">
                <a16:creationId xmlns:a16="http://schemas.microsoft.com/office/drawing/2014/main" id="{48DFA222-2951-6FB8-6D8B-1B36211859C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27065" r="6031"/>
          <a:stretch>
            <a:fillRect/>
          </a:stretch>
        </p:blipFill>
        <p:spPr bwMode="auto">
          <a:xfrm>
            <a:off x="26794217" y="39692989"/>
            <a:ext cx="6096048" cy="4007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7" name="Agrupar 56">
            <a:extLst>
              <a:ext uri="{FF2B5EF4-FFF2-40B4-BE49-F238E27FC236}">
                <a16:creationId xmlns:a16="http://schemas.microsoft.com/office/drawing/2014/main" id="{0467AB13-ECD7-F117-583E-D31BB79BD42D}"/>
              </a:ext>
            </a:extLst>
          </p:cNvPr>
          <p:cNvGrpSpPr/>
          <p:nvPr/>
        </p:nvGrpSpPr>
        <p:grpSpPr>
          <a:xfrm>
            <a:off x="22122294" y="219635"/>
            <a:ext cx="8376295" cy="2027760"/>
            <a:chOff x="22305174" y="250115"/>
            <a:chExt cx="8376295" cy="2027760"/>
          </a:xfrm>
        </p:grpSpPr>
        <p:grpSp>
          <p:nvGrpSpPr>
            <p:cNvPr id="20" name="Picture 4">
              <a:extLst>
                <a:ext uri="{FF2B5EF4-FFF2-40B4-BE49-F238E27FC236}">
                  <a16:creationId xmlns:a16="http://schemas.microsoft.com/office/drawing/2014/main" id="{9B3A81D9-AE2B-DFF7-6709-39DF94A9CDED}"/>
                </a:ext>
              </a:extLst>
            </p:cNvPr>
            <p:cNvGrpSpPr/>
            <p:nvPr/>
          </p:nvGrpSpPr>
          <p:grpSpPr>
            <a:xfrm>
              <a:off x="22433323" y="250115"/>
              <a:ext cx="2883708" cy="589863"/>
              <a:chOff x="22433323" y="168835"/>
              <a:chExt cx="2883708" cy="589863"/>
            </a:xfrm>
            <a:solidFill>
              <a:srgbClr val="111D4A"/>
            </a:solidFill>
          </p:grpSpPr>
          <p:sp>
            <p:nvSpPr>
              <p:cNvPr id="21" name="Forma Livre: Forma 20">
                <a:extLst>
                  <a:ext uri="{FF2B5EF4-FFF2-40B4-BE49-F238E27FC236}">
                    <a16:creationId xmlns:a16="http://schemas.microsoft.com/office/drawing/2014/main" id="{D9520CF6-79D6-8BC3-ECD8-C935877B5D67}"/>
                  </a:ext>
                </a:extLst>
              </p:cNvPr>
              <p:cNvSpPr/>
              <p:nvPr/>
            </p:nvSpPr>
            <p:spPr>
              <a:xfrm>
                <a:off x="22433323" y="200129"/>
                <a:ext cx="431189" cy="546828"/>
              </a:xfrm>
              <a:custGeom>
                <a:avLst/>
                <a:gdLst>
                  <a:gd name="csX0" fmla="*/ 0 w 431189"/>
                  <a:gd name="csY0" fmla="*/ 546792 h 546828"/>
                  <a:gd name="csX1" fmla="*/ 115603 w 431189"/>
                  <a:gd name="csY1" fmla="*/ 0 h 546828"/>
                  <a:gd name="csX2" fmla="*/ 431190 w 431189"/>
                  <a:gd name="csY2" fmla="*/ 0 h 546828"/>
                  <a:gd name="csX3" fmla="*/ 422605 w 431189"/>
                  <a:gd name="csY3" fmla="*/ 42191 h 546828"/>
                  <a:gd name="csX4" fmla="*/ 152327 w 431189"/>
                  <a:gd name="csY4" fmla="*/ 42191 h 546828"/>
                  <a:gd name="csX5" fmla="*/ 109366 w 431189"/>
                  <a:gd name="csY5" fmla="*/ 243716 h 546828"/>
                  <a:gd name="csX6" fmla="*/ 356200 w 431189"/>
                  <a:gd name="csY6" fmla="*/ 243716 h 546828"/>
                  <a:gd name="csX7" fmla="*/ 347615 w 431189"/>
                  <a:gd name="csY7" fmla="*/ 285907 h 546828"/>
                  <a:gd name="csX8" fmla="*/ 100781 w 431189"/>
                  <a:gd name="csY8" fmla="*/ 285907 h 546828"/>
                  <a:gd name="csX9" fmla="*/ 45309 w 431189"/>
                  <a:gd name="csY9" fmla="*/ 546829 h 546828"/>
                  <a:gd name="csX10" fmla="*/ 0 w 431189"/>
                  <a:gd name="csY10" fmla="*/ 546829 h 54682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</a:cxnLst>
                <a:rect l="l" t="t" r="r" b="b"/>
                <a:pathLst>
                  <a:path w="431189" h="546828">
                    <a:moveTo>
                      <a:pt x="0" y="546792"/>
                    </a:moveTo>
                    <a:lnTo>
                      <a:pt x="115603" y="0"/>
                    </a:lnTo>
                    <a:lnTo>
                      <a:pt x="431190" y="0"/>
                    </a:lnTo>
                    <a:lnTo>
                      <a:pt x="422605" y="42191"/>
                    </a:lnTo>
                    <a:lnTo>
                      <a:pt x="152327" y="42191"/>
                    </a:lnTo>
                    <a:lnTo>
                      <a:pt x="109366" y="243716"/>
                    </a:lnTo>
                    <a:lnTo>
                      <a:pt x="356200" y="243716"/>
                    </a:lnTo>
                    <a:lnTo>
                      <a:pt x="347615" y="285907"/>
                    </a:lnTo>
                    <a:lnTo>
                      <a:pt x="100781" y="285907"/>
                    </a:lnTo>
                    <a:lnTo>
                      <a:pt x="45309" y="546829"/>
                    </a:lnTo>
                    <a:lnTo>
                      <a:pt x="0" y="546829"/>
                    </a:ln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" name="Forma Livre: Forma 21">
                <a:extLst>
                  <a:ext uri="{FF2B5EF4-FFF2-40B4-BE49-F238E27FC236}">
                    <a16:creationId xmlns:a16="http://schemas.microsoft.com/office/drawing/2014/main" id="{7991EA40-DF5C-8A0F-FBF4-681692974E86}"/>
                  </a:ext>
                </a:extLst>
              </p:cNvPr>
              <p:cNvSpPr/>
              <p:nvPr/>
            </p:nvSpPr>
            <p:spPr>
              <a:xfrm>
                <a:off x="22847710" y="360234"/>
                <a:ext cx="376623" cy="398464"/>
              </a:xfrm>
              <a:custGeom>
                <a:avLst/>
                <a:gdLst>
                  <a:gd name="csX0" fmla="*/ 192940 w 376623"/>
                  <a:gd name="csY0" fmla="*/ 398391 h 398464"/>
                  <a:gd name="csX1" fmla="*/ 91389 w 376623"/>
                  <a:gd name="csY1" fmla="*/ 377112 h 398464"/>
                  <a:gd name="csX2" fmla="*/ 24030 w 376623"/>
                  <a:gd name="csY2" fmla="*/ 317751 h 398464"/>
                  <a:gd name="csX3" fmla="*/ 0 w 376623"/>
                  <a:gd name="csY3" fmla="*/ 228894 h 398464"/>
                  <a:gd name="csX4" fmla="*/ 16583 w 376623"/>
                  <a:gd name="csY4" fmla="*/ 141211 h 398464"/>
                  <a:gd name="csX5" fmla="*/ 62883 w 376623"/>
                  <a:gd name="csY5" fmla="*/ 68166 h 398464"/>
                  <a:gd name="csX6" fmla="*/ 132002 w 376623"/>
                  <a:gd name="csY6" fmla="*/ 18160 h 398464"/>
                  <a:gd name="csX7" fmla="*/ 217154 w 376623"/>
                  <a:gd name="csY7" fmla="*/ 0 h 398464"/>
                  <a:gd name="csX8" fmla="*/ 294491 w 376623"/>
                  <a:gd name="csY8" fmla="*/ 16216 h 398464"/>
                  <a:gd name="csX9" fmla="*/ 347982 w 376623"/>
                  <a:gd name="csY9" fmla="*/ 60755 h 398464"/>
                  <a:gd name="csX10" fmla="*/ 374360 w 376623"/>
                  <a:gd name="csY10" fmla="*/ 125802 h 398464"/>
                  <a:gd name="csX11" fmla="*/ 370251 w 376623"/>
                  <a:gd name="csY11" fmla="*/ 203910 h 398464"/>
                  <a:gd name="csX12" fmla="*/ 49198 w 376623"/>
                  <a:gd name="csY12" fmla="*/ 203910 h 398464"/>
                  <a:gd name="csX13" fmla="*/ 58774 w 376623"/>
                  <a:gd name="csY13" fmla="*/ 286310 h 398464"/>
                  <a:gd name="csX14" fmla="*/ 112668 w 376623"/>
                  <a:gd name="csY14" fmla="*/ 338260 h 398464"/>
                  <a:gd name="csX15" fmla="*/ 199177 w 376623"/>
                  <a:gd name="csY15" fmla="*/ 356237 h 398464"/>
                  <a:gd name="csX16" fmla="*/ 262647 w 376623"/>
                  <a:gd name="csY16" fmla="*/ 347432 h 398464"/>
                  <a:gd name="csX17" fmla="*/ 321824 w 376623"/>
                  <a:gd name="csY17" fmla="*/ 321860 h 398464"/>
                  <a:gd name="csX18" fmla="*/ 311294 w 376623"/>
                  <a:gd name="csY18" fmla="*/ 373040 h 398464"/>
                  <a:gd name="csX19" fmla="*/ 272442 w 376623"/>
                  <a:gd name="csY19" fmla="*/ 387311 h 398464"/>
                  <a:gd name="csX20" fmla="*/ 232196 w 376623"/>
                  <a:gd name="csY20" fmla="*/ 395713 h 398464"/>
                  <a:gd name="csX21" fmla="*/ 192940 w 376623"/>
                  <a:gd name="csY21" fmla="*/ 398464 h 398464"/>
                  <a:gd name="csX22" fmla="*/ 57820 w 376623"/>
                  <a:gd name="csY22" fmla="*/ 163297 h 398464"/>
                  <a:gd name="csX23" fmla="*/ 329675 w 376623"/>
                  <a:gd name="csY23" fmla="*/ 163297 h 398464"/>
                  <a:gd name="csX24" fmla="*/ 301169 w 376623"/>
                  <a:gd name="csY24" fmla="*/ 71321 h 398464"/>
                  <a:gd name="csX25" fmla="*/ 209376 w 376623"/>
                  <a:gd name="csY25" fmla="*/ 42227 h 398464"/>
                  <a:gd name="csX26" fmla="*/ 111750 w 376623"/>
                  <a:gd name="csY26" fmla="*/ 73669 h 398464"/>
                  <a:gd name="csX27" fmla="*/ 57856 w 376623"/>
                  <a:gd name="csY27" fmla="*/ 163297 h 39846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</a:cxnLst>
                <a:rect l="l" t="t" r="r" b="b"/>
                <a:pathLst>
                  <a:path w="376623" h="398464">
                    <a:moveTo>
                      <a:pt x="192940" y="398391"/>
                    </a:moveTo>
                    <a:cubicBezTo>
                      <a:pt x="154125" y="398391"/>
                      <a:pt x="120299" y="391310"/>
                      <a:pt x="91389" y="377112"/>
                    </a:cubicBezTo>
                    <a:cubicBezTo>
                      <a:pt x="62479" y="362914"/>
                      <a:pt x="40026" y="343139"/>
                      <a:pt x="24030" y="317751"/>
                    </a:cubicBezTo>
                    <a:cubicBezTo>
                      <a:pt x="8035" y="292364"/>
                      <a:pt x="0" y="262757"/>
                      <a:pt x="0" y="228894"/>
                    </a:cubicBezTo>
                    <a:cubicBezTo>
                      <a:pt x="0" y="197893"/>
                      <a:pt x="5540" y="168690"/>
                      <a:pt x="16583" y="141211"/>
                    </a:cubicBezTo>
                    <a:cubicBezTo>
                      <a:pt x="27662" y="113732"/>
                      <a:pt x="43071" y="89408"/>
                      <a:pt x="62883" y="68166"/>
                    </a:cubicBezTo>
                    <a:cubicBezTo>
                      <a:pt x="82657" y="46960"/>
                      <a:pt x="105697" y="30267"/>
                      <a:pt x="132002" y="18160"/>
                    </a:cubicBezTo>
                    <a:cubicBezTo>
                      <a:pt x="158307" y="6053"/>
                      <a:pt x="186667" y="0"/>
                      <a:pt x="217154" y="0"/>
                    </a:cubicBezTo>
                    <a:cubicBezTo>
                      <a:pt x="247641" y="0"/>
                      <a:pt x="272369" y="5393"/>
                      <a:pt x="294491" y="16216"/>
                    </a:cubicBezTo>
                    <a:cubicBezTo>
                      <a:pt x="316614" y="27039"/>
                      <a:pt x="334444" y="41861"/>
                      <a:pt x="347982" y="60755"/>
                    </a:cubicBezTo>
                    <a:cubicBezTo>
                      <a:pt x="361520" y="79649"/>
                      <a:pt x="370288" y="101331"/>
                      <a:pt x="374360" y="125802"/>
                    </a:cubicBezTo>
                    <a:cubicBezTo>
                      <a:pt x="378396" y="150272"/>
                      <a:pt x="377039" y="176321"/>
                      <a:pt x="370251" y="203910"/>
                    </a:cubicBezTo>
                    <a:lnTo>
                      <a:pt x="49198" y="203910"/>
                    </a:lnTo>
                    <a:cubicBezTo>
                      <a:pt x="43988" y="236195"/>
                      <a:pt x="47180" y="263674"/>
                      <a:pt x="58774" y="286310"/>
                    </a:cubicBezTo>
                    <a:cubicBezTo>
                      <a:pt x="70367" y="308946"/>
                      <a:pt x="88307" y="326300"/>
                      <a:pt x="112668" y="338260"/>
                    </a:cubicBezTo>
                    <a:cubicBezTo>
                      <a:pt x="137028" y="350257"/>
                      <a:pt x="165865" y="356237"/>
                      <a:pt x="199177" y="356237"/>
                    </a:cubicBezTo>
                    <a:cubicBezTo>
                      <a:pt x="219502" y="356237"/>
                      <a:pt x="240634" y="353302"/>
                      <a:pt x="262647" y="347432"/>
                    </a:cubicBezTo>
                    <a:cubicBezTo>
                      <a:pt x="284659" y="341562"/>
                      <a:pt x="304360" y="333050"/>
                      <a:pt x="321824" y="321860"/>
                    </a:cubicBezTo>
                    <a:lnTo>
                      <a:pt x="311294" y="373040"/>
                    </a:lnTo>
                    <a:cubicBezTo>
                      <a:pt x="298784" y="378763"/>
                      <a:pt x="285833" y="383532"/>
                      <a:pt x="272442" y="387311"/>
                    </a:cubicBezTo>
                    <a:cubicBezTo>
                      <a:pt x="259015" y="391090"/>
                      <a:pt x="245624" y="393878"/>
                      <a:pt x="232196" y="395713"/>
                    </a:cubicBezTo>
                    <a:cubicBezTo>
                      <a:pt x="218768" y="397547"/>
                      <a:pt x="205707" y="398464"/>
                      <a:pt x="192940" y="398464"/>
                    </a:cubicBezTo>
                    <a:close/>
                    <a:moveTo>
                      <a:pt x="57820" y="163297"/>
                    </a:moveTo>
                    <a:lnTo>
                      <a:pt x="329675" y="163297"/>
                    </a:lnTo>
                    <a:cubicBezTo>
                      <a:pt x="332023" y="121363"/>
                      <a:pt x="322521" y="90728"/>
                      <a:pt x="301169" y="71321"/>
                    </a:cubicBezTo>
                    <a:cubicBezTo>
                      <a:pt x="279816" y="51913"/>
                      <a:pt x="249219" y="42227"/>
                      <a:pt x="209376" y="42227"/>
                    </a:cubicBezTo>
                    <a:cubicBezTo>
                      <a:pt x="169533" y="42227"/>
                      <a:pt x="138532" y="52720"/>
                      <a:pt x="111750" y="73669"/>
                    </a:cubicBezTo>
                    <a:cubicBezTo>
                      <a:pt x="84932" y="94617"/>
                      <a:pt x="66955" y="124518"/>
                      <a:pt x="57856" y="163297"/>
                    </a:cubicBez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3" name="Forma Livre: Forma 22">
                <a:extLst>
                  <a:ext uri="{FF2B5EF4-FFF2-40B4-BE49-F238E27FC236}">
                    <a16:creationId xmlns:a16="http://schemas.microsoft.com/office/drawing/2014/main" id="{C076B6A1-9EF1-4FB6-4991-D1D5D439E41E}"/>
                  </a:ext>
                </a:extLst>
              </p:cNvPr>
              <p:cNvSpPr/>
              <p:nvPr/>
            </p:nvSpPr>
            <p:spPr>
              <a:xfrm>
                <a:off x="23276955" y="219647"/>
                <a:ext cx="163259" cy="527274"/>
              </a:xfrm>
              <a:custGeom>
                <a:avLst/>
                <a:gdLst>
                  <a:gd name="csX0" fmla="*/ 0 w 163259"/>
                  <a:gd name="csY0" fmla="*/ 527274 h 527274"/>
                  <a:gd name="csX1" fmla="*/ 71101 w 163259"/>
                  <a:gd name="csY1" fmla="*/ 192170 h 527274"/>
                  <a:gd name="csX2" fmla="*/ 126572 w 163259"/>
                  <a:gd name="csY2" fmla="*/ 136698 h 527274"/>
                  <a:gd name="csX3" fmla="*/ 43768 w 163259"/>
                  <a:gd name="csY3" fmla="*/ 527274 h 527274"/>
                  <a:gd name="csX4" fmla="*/ 37 w 163259"/>
                  <a:gd name="csY4" fmla="*/ 527274 h 527274"/>
                  <a:gd name="csX5" fmla="*/ 121069 w 163259"/>
                  <a:gd name="csY5" fmla="*/ 73412 h 527274"/>
                  <a:gd name="csX6" fmla="*/ 97626 w 163259"/>
                  <a:gd name="csY6" fmla="*/ 63470 h 527274"/>
                  <a:gd name="csX7" fmla="*/ 88270 w 163259"/>
                  <a:gd name="csY7" fmla="*/ 40613 h 527274"/>
                  <a:gd name="csX8" fmla="*/ 101551 w 163259"/>
                  <a:gd name="csY8" fmla="*/ 12107 h 527274"/>
                  <a:gd name="csX9" fmla="*/ 130461 w 163259"/>
                  <a:gd name="csY9" fmla="*/ 0 h 527274"/>
                  <a:gd name="csX10" fmla="*/ 153904 w 163259"/>
                  <a:gd name="csY10" fmla="*/ 9575 h 527274"/>
                  <a:gd name="csX11" fmla="*/ 163260 w 163259"/>
                  <a:gd name="csY11" fmla="*/ 32799 h 527274"/>
                  <a:gd name="csX12" fmla="*/ 150162 w 163259"/>
                  <a:gd name="csY12" fmla="*/ 61305 h 527274"/>
                  <a:gd name="csX13" fmla="*/ 121069 w 163259"/>
                  <a:gd name="csY13" fmla="*/ 73412 h 52727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</a:cxnLst>
                <a:rect l="l" t="t" r="r" b="b"/>
                <a:pathLst>
                  <a:path w="163259" h="527274">
                    <a:moveTo>
                      <a:pt x="0" y="527274"/>
                    </a:moveTo>
                    <a:lnTo>
                      <a:pt x="71101" y="192170"/>
                    </a:lnTo>
                    <a:lnTo>
                      <a:pt x="126572" y="136698"/>
                    </a:lnTo>
                    <a:lnTo>
                      <a:pt x="43768" y="527274"/>
                    </a:lnTo>
                    <a:lnTo>
                      <a:pt x="37" y="527274"/>
                    </a:lnTo>
                    <a:close/>
                    <a:moveTo>
                      <a:pt x="121069" y="73412"/>
                    </a:moveTo>
                    <a:cubicBezTo>
                      <a:pt x="111677" y="73412"/>
                      <a:pt x="103899" y="70073"/>
                      <a:pt x="97626" y="63470"/>
                    </a:cubicBezTo>
                    <a:cubicBezTo>
                      <a:pt x="91389" y="56829"/>
                      <a:pt x="88270" y="49198"/>
                      <a:pt x="88270" y="40613"/>
                    </a:cubicBezTo>
                    <a:cubicBezTo>
                      <a:pt x="88270" y="29680"/>
                      <a:pt x="92710" y="20178"/>
                      <a:pt x="101551" y="12107"/>
                    </a:cubicBezTo>
                    <a:cubicBezTo>
                      <a:pt x="110393" y="4036"/>
                      <a:pt x="120042" y="0"/>
                      <a:pt x="130461" y="0"/>
                    </a:cubicBezTo>
                    <a:cubicBezTo>
                      <a:pt x="139853" y="0"/>
                      <a:pt x="147631" y="3192"/>
                      <a:pt x="153904" y="9575"/>
                    </a:cubicBezTo>
                    <a:cubicBezTo>
                      <a:pt x="160141" y="15959"/>
                      <a:pt x="163260" y="23700"/>
                      <a:pt x="163260" y="32799"/>
                    </a:cubicBezTo>
                    <a:cubicBezTo>
                      <a:pt x="163260" y="43732"/>
                      <a:pt x="158894" y="53234"/>
                      <a:pt x="150162" y="61305"/>
                    </a:cubicBezTo>
                    <a:cubicBezTo>
                      <a:pt x="141431" y="69376"/>
                      <a:pt x="131745" y="73412"/>
                      <a:pt x="121069" y="73412"/>
                    </a:cubicBez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4" name="Forma Livre: Forma 23">
                <a:extLst>
                  <a:ext uri="{FF2B5EF4-FFF2-40B4-BE49-F238E27FC236}">
                    <a16:creationId xmlns:a16="http://schemas.microsoft.com/office/drawing/2014/main" id="{E30CB95E-4523-A6F3-F153-C811E85C3EF8}"/>
                  </a:ext>
                </a:extLst>
              </p:cNvPr>
              <p:cNvSpPr/>
              <p:nvPr/>
            </p:nvSpPr>
            <p:spPr>
              <a:xfrm>
                <a:off x="23453496" y="356345"/>
                <a:ext cx="287117" cy="390576"/>
              </a:xfrm>
              <a:custGeom>
                <a:avLst/>
                <a:gdLst>
                  <a:gd name="csX0" fmla="*/ 0 w 287117"/>
                  <a:gd name="csY0" fmla="*/ 390576 h 390576"/>
                  <a:gd name="csX1" fmla="*/ 71101 w 287117"/>
                  <a:gd name="csY1" fmla="*/ 55472 h 390576"/>
                  <a:gd name="csX2" fmla="*/ 126572 w 287117"/>
                  <a:gd name="csY2" fmla="*/ 0 h 390576"/>
                  <a:gd name="csX3" fmla="*/ 110943 w 287117"/>
                  <a:gd name="csY3" fmla="*/ 74989 h 390576"/>
                  <a:gd name="csX4" fmla="*/ 177935 w 287117"/>
                  <a:gd name="csY4" fmla="*/ 19151 h 390576"/>
                  <a:gd name="csX5" fmla="*/ 247641 w 287117"/>
                  <a:gd name="csY5" fmla="*/ 3926 h 390576"/>
                  <a:gd name="csX6" fmla="*/ 266792 w 287117"/>
                  <a:gd name="csY6" fmla="*/ 4916 h 390576"/>
                  <a:gd name="csX7" fmla="*/ 287117 w 287117"/>
                  <a:gd name="csY7" fmla="*/ 8218 h 390576"/>
                  <a:gd name="csX8" fmla="*/ 277358 w 287117"/>
                  <a:gd name="csY8" fmla="*/ 55472 h 390576"/>
                  <a:gd name="csX9" fmla="*/ 255676 w 287117"/>
                  <a:gd name="csY9" fmla="*/ 50776 h 390576"/>
                  <a:gd name="csX10" fmla="*/ 233627 w 287117"/>
                  <a:gd name="csY10" fmla="*/ 49198 h 390576"/>
                  <a:gd name="csX11" fmla="*/ 142605 w 287117"/>
                  <a:gd name="csY11" fmla="*/ 81813 h 390576"/>
                  <a:gd name="csX12" fmla="*/ 90655 w 287117"/>
                  <a:gd name="csY12" fmla="*/ 172615 h 390576"/>
                  <a:gd name="csX13" fmla="*/ 43768 w 287117"/>
                  <a:gd name="csY13" fmla="*/ 390540 h 390576"/>
                  <a:gd name="csX14" fmla="*/ 37 w 287117"/>
                  <a:gd name="csY14" fmla="*/ 390540 h 390576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</a:cxnLst>
                <a:rect l="l" t="t" r="r" b="b"/>
                <a:pathLst>
                  <a:path w="287117" h="390576">
                    <a:moveTo>
                      <a:pt x="0" y="390576"/>
                    </a:moveTo>
                    <a:lnTo>
                      <a:pt x="71101" y="55472"/>
                    </a:lnTo>
                    <a:lnTo>
                      <a:pt x="126572" y="0"/>
                    </a:lnTo>
                    <a:lnTo>
                      <a:pt x="110943" y="74989"/>
                    </a:lnTo>
                    <a:cubicBezTo>
                      <a:pt x="132809" y="47914"/>
                      <a:pt x="155152" y="29277"/>
                      <a:pt x="177935" y="19151"/>
                    </a:cubicBezTo>
                    <a:cubicBezTo>
                      <a:pt x="200718" y="8988"/>
                      <a:pt x="223941" y="3926"/>
                      <a:pt x="247641" y="3926"/>
                    </a:cubicBezTo>
                    <a:cubicBezTo>
                      <a:pt x="253621" y="3926"/>
                      <a:pt x="260005" y="4256"/>
                      <a:pt x="266792" y="4916"/>
                    </a:cubicBezTo>
                    <a:cubicBezTo>
                      <a:pt x="273543" y="5577"/>
                      <a:pt x="280330" y="6677"/>
                      <a:pt x="287117" y="8218"/>
                    </a:cubicBezTo>
                    <a:lnTo>
                      <a:pt x="277358" y="55472"/>
                    </a:lnTo>
                    <a:cubicBezTo>
                      <a:pt x="270057" y="53380"/>
                      <a:pt x="262830" y="51840"/>
                      <a:pt x="255676" y="50776"/>
                    </a:cubicBezTo>
                    <a:cubicBezTo>
                      <a:pt x="248522" y="49748"/>
                      <a:pt x="241148" y="49198"/>
                      <a:pt x="233627" y="49198"/>
                    </a:cubicBezTo>
                    <a:cubicBezTo>
                      <a:pt x="199250" y="49198"/>
                      <a:pt x="168910" y="60058"/>
                      <a:pt x="142605" y="81813"/>
                    </a:cubicBezTo>
                    <a:cubicBezTo>
                      <a:pt x="116300" y="103569"/>
                      <a:pt x="98983" y="133836"/>
                      <a:pt x="90655" y="172615"/>
                    </a:cubicBezTo>
                    <a:lnTo>
                      <a:pt x="43768" y="390540"/>
                    </a:lnTo>
                    <a:lnTo>
                      <a:pt x="37" y="390540"/>
                    </a:ln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5" name="Forma Livre: Forma 24">
                <a:extLst>
                  <a:ext uri="{FF2B5EF4-FFF2-40B4-BE49-F238E27FC236}">
                    <a16:creationId xmlns:a16="http://schemas.microsoft.com/office/drawing/2014/main" id="{76422DDE-1A5E-E413-49FD-3C8BBDED9596}"/>
                  </a:ext>
                </a:extLst>
              </p:cNvPr>
              <p:cNvSpPr/>
              <p:nvPr/>
            </p:nvSpPr>
            <p:spPr>
              <a:xfrm>
                <a:off x="23753050" y="356345"/>
                <a:ext cx="438233" cy="402279"/>
              </a:xfrm>
              <a:custGeom>
                <a:avLst/>
                <a:gdLst>
                  <a:gd name="csX0" fmla="*/ 180466 w 438233"/>
                  <a:gd name="csY0" fmla="*/ 402280 h 402279"/>
                  <a:gd name="csX1" fmla="*/ 83794 w 438233"/>
                  <a:gd name="csY1" fmla="*/ 378836 h 402279"/>
                  <a:gd name="csX2" fmla="*/ 21682 w 438233"/>
                  <a:gd name="csY2" fmla="*/ 315954 h 402279"/>
                  <a:gd name="csX3" fmla="*/ 0 w 438233"/>
                  <a:gd name="csY3" fmla="*/ 228087 h 402279"/>
                  <a:gd name="csX4" fmla="*/ 17170 w 438233"/>
                  <a:gd name="csY4" fmla="*/ 141578 h 402279"/>
                  <a:gd name="csX5" fmla="*/ 64827 w 438233"/>
                  <a:gd name="csY5" fmla="*/ 70110 h 402279"/>
                  <a:gd name="csX6" fmla="*/ 135341 w 438233"/>
                  <a:gd name="csY6" fmla="*/ 21499 h 402279"/>
                  <a:gd name="csX7" fmla="*/ 221080 w 438233"/>
                  <a:gd name="csY7" fmla="*/ 3926 h 402279"/>
                  <a:gd name="csX8" fmla="*/ 324575 w 438233"/>
                  <a:gd name="csY8" fmla="*/ 31258 h 402279"/>
                  <a:gd name="csX9" fmla="*/ 382762 w 438233"/>
                  <a:gd name="csY9" fmla="*/ 98433 h 402279"/>
                  <a:gd name="csX10" fmla="*/ 357778 w 438233"/>
                  <a:gd name="csY10" fmla="*/ 98433 h 402279"/>
                  <a:gd name="csX11" fmla="*/ 362474 w 438233"/>
                  <a:gd name="csY11" fmla="*/ 74989 h 402279"/>
                  <a:gd name="csX12" fmla="*/ 438233 w 438233"/>
                  <a:gd name="csY12" fmla="*/ 0 h 402279"/>
                  <a:gd name="csX13" fmla="*/ 355430 w 438233"/>
                  <a:gd name="csY13" fmla="*/ 390576 h 402279"/>
                  <a:gd name="csX14" fmla="*/ 311698 w 438233"/>
                  <a:gd name="csY14" fmla="*/ 390576 h 402279"/>
                  <a:gd name="csX15" fmla="*/ 329675 w 438233"/>
                  <a:gd name="csY15" fmla="*/ 307772 h 402279"/>
                  <a:gd name="csX16" fmla="*/ 333564 w 438233"/>
                  <a:gd name="csY16" fmla="*/ 324942 h 402279"/>
                  <a:gd name="csX17" fmla="*/ 270278 w 438233"/>
                  <a:gd name="csY17" fmla="*/ 380194 h 402279"/>
                  <a:gd name="csX18" fmla="*/ 180430 w 438233"/>
                  <a:gd name="csY18" fmla="*/ 402280 h 402279"/>
                  <a:gd name="csX19" fmla="*/ 184355 w 438233"/>
                  <a:gd name="csY19" fmla="*/ 360126 h 402279"/>
                  <a:gd name="csX20" fmla="*/ 272626 w 438233"/>
                  <a:gd name="csY20" fmla="*/ 336315 h 402279"/>
                  <a:gd name="csX21" fmla="*/ 332390 w 438233"/>
                  <a:gd name="csY21" fmla="*/ 271672 h 402279"/>
                  <a:gd name="csX22" fmla="*/ 353889 w 438233"/>
                  <a:gd name="csY22" fmla="*/ 179696 h 402279"/>
                  <a:gd name="csX23" fmla="*/ 336719 w 438233"/>
                  <a:gd name="csY23" fmla="*/ 108595 h 402279"/>
                  <a:gd name="csX24" fmla="*/ 288475 w 438233"/>
                  <a:gd name="csY24" fmla="*/ 62296 h 402279"/>
                  <a:gd name="csX25" fmla="*/ 215650 w 438233"/>
                  <a:gd name="csY25" fmla="*/ 46080 h 402279"/>
                  <a:gd name="csX26" fmla="*/ 128150 w 438233"/>
                  <a:gd name="csY26" fmla="*/ 70293 h 402279"/>
                  <a:gd name="csX27" fmla="*/ 68973 w 438233"/>
                  <a:gd name="csY27" fmla="*/ 135524 h 402279"/>
                  <a:gd name="csX28" fmla="*/ 47694 w 438233"/>
                  <a:gd name="csY28" fmla="*/ 227316 h 402279"/>
                  <a:gd name="csX29" fmla="*/ 64497 w 438233"/>
                  <a:gd name="csY29" fmla="*/ 297426 h 402279"/>
                  <a:gd name="csX30" fmla="*/ 111971 w 438233"/>
                  <a:gd name="csY30" fmla="*/ 343726 h 402279"/>
                  <a:gd name="csX31" fmla="*/ 184429 w 438233"/>
                  <a:gd name="csY31" fmla="*/ 360126 h 40227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  <a:cxn ang="0">
                    <a:pos x="csX28" y="csY28"/>
                  </a:cxn>
                  <a:cxn ang="0">
                    <a:pos x="csX29" y="csY29"/>
                  </a:cxn>
                  <a:cxn ang="0">
                    <a:pos x="csX30" y="csY30"/>
                  </a:cxn>
                  <a:cxn ang="0">
                    <a:pos x="csX31" y="csY31"/>
                  </a:cxn>
                </a:cxnLst>
                <a:rect l="l" t="t" r="r" b="b"/>
                <a:pathLst>
                  <a:path w="438233" h="402279">
                    <a:moveTo>
                      <a:pt x="180466" y="402280"/>
                    </a:moveTo>
                    <a:cubicBezTo>
                      <a:pt x="142972" y="402280"/>
                      <a:pt x="110760" y="394465"/>
                      <a:pt x="83794" y="378836"/>
                    </a:cubicBezTo>
                    <a:cubicBezTo>
                      <a:pt x="56829" y="363207"/>
                      <a:pt x="36137" y="342259"/>
                      <a:pt x="21682" y="315954"/>
                    </a:cubicBezTo>
                    <a:cubicBezTo>
                      <a:pt x="7227" y="289649"/>
                      <a:pt x="0" y="260372"/>
                      <a:pt x="0" y="228087"/>
                    </a:cubicBezTo>
                    <a:cubicBezTo>
                      <a:pt x="0" y="195802"/>
                      <a:pt x="5723" y="168506"/>
                      <a:pt x="17170" y="141578"/>
                    </a:cubicBezTo>
                    <a:cubicBezTo>
                      <a:pt x="28616" y="114612"/>
                      <a:pt x="44502" y="90802"/>
                      <a:pt x="64827" y="70110"/>
                    </a:cubicBezTo>
                    <a:cubicBezTo>
                      <a:pt x="85152" y="49418"/>
                      <a:pt x="108632" y="33202"/>
                      <a:pt x="135341" y="21499"/>
                    </a:cubicBezTo>
                    <a:cubicBezTo>
                      <a:pt x="162013" y="9796"/>
                      <a:pt x="190592" y="3926"/>
                      <a:pt x="221080" y="3926"/>
                    </a:cubicBezTo>
                    <a:cubicBezTo>
                      <a:pt x="264041" y="3926"/>
                      <a:pt x="298527" y="13024"/>
                      <a:pt x="324575" y="31258"/>
                    </a:cubicBezTo>
                    <a:cubicBezTo>
                      <a:pt x="350624" y="49492"/>
                      <a:pt x="369995" y="71871"/>
                      <a:pt x="382762" y="98433"/>
                    </a:cubicBezTo>
                    <a:lnTo>
                      <a:pt x="357778" y="98433"/>
                    </a:lnTo>
                    <a:lnTo>
                      <a:pt x="362474" y="74989"/>
                    </a:lnTo>
                    <a:lnTo>
                      <a:pt x="438233" y="0"/>
                    </a:lnTo>
                    <a:lnTo>
                      <a:pt x="355430" y="390576"/>
                    </a:lnTo>
                    <a:lnTo>
                      <a:pt x="311698" y="390576"/>
                    </a:lnTo>
                    <a:lnTo>
                      <a:pt x="329675" y="307772"/>
                    </a:lnTo>
                    <a:lnTo>
                      <a:pt x="333564" y="324942"/>
                    </a:lnTo>
                    <a:cubicBezTo>
                      <a:pt x="315330" y="347065"/>
                      <a:pt x="294235" y="365519"/>
                      <a:pt x="270278" y="380194"/>
                    </a:cubicBezTo>
                    <a:cubicBezTo>
                      <a:pt x="246321" y="394906"/>
                      <a:pt x="216384" y="402280"/>
                      <a:pt x="180430" y="402280"/>
                    </a:cubicBezTo>
                    <a:close/>
                    <a:moveTo>
                      <a:pt x="184355" y="360126"/>
                    </a:moveTo>
                    <a:cubicBezTo>
                      <a:pt x="217668" y="360126"/>
                      <a:pt x="247091" y="352201"/>
                      <a:pt x="272626" y="336315"/>
                    </a:cubicBezTo>
                    <a:cubicBezTo>
                      <a:pt x="298124" y="320430"/>
                      <a:pt x="318045" y="298894"/>
                      <a:pt x="332390" y="271672"/>
                    </a:cubicBezTo>
                    <a:cubicBezTo>
                      <a:pt x="346698" y="244450"/>
                      <a:pt x="353889" y="213815"/>
                      <a:pt x="353889" y="179696"/>
                    </a:cubicBezTo>
                    <a:cubicBezTo>
                      <a:pt x="353889" y="152364"/>
                      <a:pt x="348165" y="128663"/>
                      <a:pt x="336719" y="108595"/>
                    </a:cubicBezTo>
                    <a:cubicBezTo>
                      <a:pt x="325272" y="88564"/>
                      <a:pt x="309167" y="73118"/>
                      <a:pt x="288475" y="62296"/>
                    </a:cubicBezTo>
                    <a:cubicBezTo>
                      <a:pt x="267783" y="51509"/>
                      <a:pt x="243496" y="46080"/>
                      <a:pt x="215650" y="46080"/>
                    </a:cubicBezTo>
                    <a:cubicBezTo>
                      <a:pt x="182594" y="46080"/>
                      <a:pt x="153428" y="54151"/>
                      <a:pt x="128150" y="70293"/>
                    </a:cubicBezTo>
                    <a:cubicBezTo>
                      <a:pt x="102909" y="86436"/>
                      <a:pt x="83171" y="108192"/>
                      <a:pt x="68973" y="135524"/>
                    </a:cubicBezTo>
                    <a:cubicBezTo>
                      <a:pt x="54775" y="162856"/>
                      <a:pt x="47694" y="193454"/>
                      <a:pt x="47694" y="227316"/>
                    </a:cubicBezTo>
                    <a:cubicBezTo>
                      <a:pt x="47694" y="254135"/>
                      <a:pt x="53307" y="277505"/>
                      <a:pt x="64497" y="297426"/>
                    </a:cubicBezTo>
                    <a:cubicBezTo>
                      <a:pt x="75687" y="317348"/>
                      <a:pt x="91499" y="332757"/>
                      <a:pt x="111971" y="343726"/>
                    </a:cubicBezTo>
                    <a:cubicBezTo>
                      <a:pt x="132406" y="354659"/>
                      <a:pt x="156546" y="360126"/>
                      <a:pt x="184429" y="360126"/>
                    </a:cubicBez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6" name="Forma Livre: Forma 25">
                <a:extLst>
                  <a:ext uri="{FF2B5EF4-FFF2-40B4-BE49-F238E27FC236}">
                    <a16:creationId xmlns:a16="http://schemas.microsoft.com/office/drawing/2014/main" id="{A45AE958-F7F5-D9C9-77A2-C7B3AB125B70}"/>
                  </a:ext>
                </a:extLst>
              </p:cNvPr>
              <p:cNvSpPr/>
              <p:nvPr/>
            </p:nvSpPr>
            <p:spPr>
              <a:xfrm>
                <a:off x="24448684" y="168835"/>
                <a:ext cx="478076" cy="589790"/>
              </a:xfrm>
              <a:custGeom>
                <a:avLst/>
                <a:gdLst>
                  <a:gd name="csX0" fmla="*/ 176541 w 478076"/>
                  <a:gd name="csY0" fmla="*/ 589790 h 589790"/>
                  <a:gd name="csX1" fmla="*/ 83391 w 478076"/>
                  <a:gd name="csY1" fmla="*/ 567337 h 589790"/>
                  <a:gd name="csX2" fmla="*/ 21866 w 478076"/>
                  <a:gd name="csY2" fmla="*/ 505812 h 589790"/>
                  <a:gd name="csX3" fmla="*/ 0 w 478076"/>
                  <a:gd name="csY3" fmla="*/ 416368 h 589790"/>
                  <a:gd name="csX4" fmla="*/ 16399 w 478076"/>
                  <a:gd name="csY4" fmla="*/ 331032 h 589790"/>
                  <a:gd name="csX5" fmla="*/ 61892 w 478076"/>
                  <a:gd name="csY5" fmla="*/ 259161 h 589790"/>
                  <a:gd name="csX6" fmla="*/ 129654 w 478076"/>
                  <a:gd name="csY6" fmla="*/ 209560 h 589790"/>
                  <a:gd name="csX7" fmla="*/ 212458 w 478076"/>
                  <a:gd name="csY7" fmla="*/ 191399 h 589790"/>
                  <a:gd name="csX8" fmla="*/ 320466 w 478076"/>
                  <a:gd name="csY8" fmla="*/ 218732 h 589790"/>
                  <a:gd name="csX9" fmla="*/ 382762 w 478076"/>
                  <a:gd name="csY9" fmla="*/ 288255 h 589790"/>
                  <a:gd name="csX10" fmla="*/ 373406 w 478076"/>
                  <a:gd name="csY10" fmla="*/ 288255 h 589790"/>
                  <a:gd name="csX11" fmla="*/ 422605 w 478076"/>
                  <a:gd name="csY11" fmla="*/ 55472 h 589790"/>
                  <a:gd name="csX12" fmla="*/ 478076 w 478076"/>
                  <a:gd name="csY12" fmla="*/ 0 h 589790"/>
                  <a:gd name="csX13" fmla="*/ 355430 w 478076"/>
                  <a:gd name="csY13" fmla="*/ 578050 h 589790"/>
                  <a:gd name="csX14" fmla="*/ 311698 w 478076"/>
                  <a:gd name="csY14" fmla="*/ 578050 h 589790"/>
                  <a:gd name="csX15" fmla="*/ 329675 w 478076"/>
                  <a:gd name="csY15" fmla="*/ 495246 h 589790"/>
                  <a:gd name="csX16" fmla="*/ 333564 w 478076"/>
                  <a:gd name="csY16" fmla="*/ 513223 h 589790"/>
                  <a:gd name="csX17" fmla="*/ 269324 w 478076"/>
                  <a:gd name="csY17" fmla="*/ 567521 h 589790"/>
                  <a:gd name="csX18" fmla="*/ 176578 w 478076"/>
                  <a:gd name="csY18" fmla="*/ 589790 h 589790"/>
                  <a:gd name="csX19" fmla="*/ 184355 w 478076"/>
                  <a:gd name="csY19" fmla="*/ 547636 h 589790"/>
                  <a:gd name="csX20" fmla="*/ 272626 w 478076"/>
                  <a:gd name="csY20" fmla="*/ 523826 h 589790"/>
                  <a:gd name="csX21" fmla="*/ 332390 w 478076"/>
                  <a:gd name="csY21" fmla="*/ 459182 h 589790"/>
                  <a:gd name="csX22" fmla="*/ 353889 w 478076"/>
                  <a:gd name="csY22" fmla="*/ 367206 h 589790"/>
                  <a:gd name="csX23" fmla="*/ 336719 w 478076"/>
                  <a:gd name="csY23" fmla="*/ 296106 h 589790"/>
                  <a:gd name="csX24" fmla="*/ 288475 w 478076"/>
                  <a:gd name="csY24" fmla="*/ 249806 h 589790"/>
                  <a:gd name="csX25" fmla="*/ 215650 w 478076"/>
                  <a:gd name="csY25" fmla="*/ 233590 h 589790"/>
                  <a:gd name="csX26" fmla="*/ 128150 w 478076"/>
                  <a:gd name="csY26" fmla="*/ 257804 h 589790"/>
                  <a:gd name="csX27" fmla="*/ 68973 w 478076"/>
                  <a:gd name="csY27" fmla="*/ 323034 h 589790"/>
                  <a:gd name="csX28" fmla="*/ 47694 w 478076"/>
                  <a:gd name="csY28" fmla="*/ 414827 h 589790"/>
                  <a:gd name="csX29" fmla="*/ 64497 w 478076"/>
                  <a:gd name="csY29" fmla="*/ 484937 h 589790"/>
                  <a:gd name="csX30" fmla="*/ 111971 w 478076"/>
                  <a:gd name="csY30" fmla="*/ 531237 h 589790"/>
                  <a:gd name="csX31" fmla="*/ 184429 w 478076"/>
                  <a:gd name="csY31" fmla="*/ 547636 h 58979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  <a:cxn ang="0">
                    <a:pos x="csX28" y="csY28"/>
                  </a:cxn>
                  <a:cxn ang="0">
                    <a:pos x="csX29" y="csY29"/>
                  </a:cxn>
                  <a:cxn ang="0">
                    <a:pos x="csX30" y="csY30"/>
                  </a:cxn>
                  <a:cxn ang="0">
                    <a:pos x="csX31" y="csY31"/>
                  </a:cxn>
                </a:cxnLst>
                <a:rect l="l" t="t" r="r" b="b"/>
                <a:pathLst>
                  <a:path w="478076" h="589790">
                    <a:moveTo>
                      <a:pt x="176541" y="589790"/>
                    </a:moveTo>
                    <a:cubicBezTo>
                      <a:pt x="140880" y="589790"/>
                      <a:pt x="109806" y="582306"/>
                      <a:pt x="83391" y="567337"/>
                    </a:cubicBezTo>
                    <a:cubicBezTo>
                      <a:pt x="56976" y="552369"/>
                      <a:pt x="36467" y="531860"/>
                      <a:pt x="21866" y="505812"/>
                    </a:cubicBezTo>
                    <a:cubicBezTo>
                      <a:pt x="7264" y="479764"/>
                      <a:pt x="0" y="449974"/>
                      <a:pt x="0" y="416368"/>
                    </a:cubicBezTo>
                    <a:cubicBezTo>
                      <a:pt x="0" y="386431"/>
                      <a:pt x="5466" y="357961"/>
                      <a:pt x="16399" y="331032"/>
                    </a:cubicBezTo>
                    <a:cubicBezTo>
                      <a:pt x="27332" y="304067"/>
                      <a:pt x="42484" y="280147"/>
                      <a:pt x="61892" y="259161"/>
                    </a:cubicBezTo>
                    <a:cubicBezTo>
                      <a:pt x="81300" y="238213"/>
                      <a:pt x="103863" y="221667"/>
                      <a:pt x="129654" y="209560"/>
                    </a:cubicBezTo>
                    <a:cubicBezTo>
                      <a:pt x="155445" y="197453"/>
                      <a:pt x="183035" y="191399"/>
                      <a:pt x="212458" y="191399"/>
                    </a:cubicBezTo>
                    <a:cubicBezTo>
                      <a:pt x="256190" y="191399"/>
                      <a:pt x="292180" y="200498"/>
                      <a:pt x="320466" y="218732"/>
                    </a:cubicBezTo>
                    <a:cubicBezTo>
                      <a:pt x="348716" y="236965"/>
                      <a:pt x="369481" y="260115"/>
                      <a:pt x="382762" y="288255"/>
                    </a:cubicBezTo>
                    <a:lnTo>
                      <a:pt x="373406" y="288255"/>
                    </a:lnTo>
                    <a:lnTo>
                      <a:pt x="422605" y="55472"/>
                    </a:lnTo>
                    <a:lnTo>
                      <a:pt x="478076" y="0"/>
                    </a:lnTo>
                    <a:lnTo>
                      <a:pt x="355430" y="578050"/>
                    </a:lnTo>
                    <a:lnTo>
                      <a:pt x="311698" y="578050"/>
                    </a:lnTo>
                    <a:lnTo>
                      <a:pt x="329675" y="495246"/>
                    </a:lnTo>
                    <a:lnTo>
                      <a:pt x="333564" y="513223"/>
                    </a:lnTo>
                    <a:cubicBezTo>
                      <a:pt x="314560" y="534575"/>
                      <a:pt x="293134" y="552662"/>
                      <a:pt x="269324" y="567521"/>
                    </a:cubicBezTo>
                    <a:cubicBezTo>
                      <a:pt x="245513" y="582379"/>
                      <a:pt x="214586" y="589790"/>
                      <a:pt x="176578" y="589790"/>
                    </a:cubicBezTo>
                    <a:close/>
                    <a:moveTo>
                      <a:pt x="184355" y="547636"/>
                    </a:moveTo>
                    <a:cubicBezTo>
                      <a:pt x="217668" y="547636"/>
                      <a:pt x="247091" y="539712"/>
                      <a:pt x="272626" y="523826"/>
                    </a:cubicBezTo>
                    <a:cubicBezTo>
                      <a:pt x="298124" y="507940"/>
                      <a:pt x="318045" y="486404"/>
                      <a:pt x="332390" y="459182"/>
                    </a:cubicBezTo>
                    <a:cubicBezTo>
                      <a:pt x="346698" y="431960"/>
                      <a:pt x="353889" y="401326"/>
                      <a:pt x="353889" y="367206"/>
                    </a:cubicBezTo>
                    <a:cubicBezTo>
                      <a:pt x="353889" y="339874"/>
                      <a:pt x="348165" y="316174"/>
                      <a:pt x="336719" y="296106"/>
                    </a:cubicBezTo>
                    <a:cubicBezTo>
                      <a:pt x="325272" y="276074"/>
                      <a:pt x="309167" y="260629"/>
                      <a:pt x="288475" y="249806"/>
                    </a:cubicBezTo>
                    <a:cubicBezTo>
                      <a:pt x="267783" y="239020"/>
                      <a:pt x="243496" y="233590"/>
                      <a:pt x="215650" y="233590"/>
                    </a:cubicBezTo>
                    <a:cubicBezTo>
                      <a:pt x="182594" y="233590"/>
                      <a:pt x="153428" y="241661"/>
                      <a:pt x="128150" y="257804"/>
                    </a:cubicBezTo>
                    <a:cubicBezTo>
                      <a:pt x="102909" y="273946"/>
                      <a:pt x="83171" y="295702"/>
                      <a:pt x="68973" y="323034"/>
                    </a:cubicBezTo>
                    <a:cubicBezTo>
                      <a:pt x="54775" y="350367"/>
                      <a:pt x="47694" y="380964"/>
                      <a:pt x="47694" y="414827"/>
                    </a:cubicBezTo>
                    <a:cubicBezTo>
                      <a:pt x="47694" y="441646"/>
                      <a:pt x="53307" y="465016"/>
                      <a:pt x="64497" y="484937"/>
                    </a:cubicBezTo>
                    <a:cubicBezTo>
                      <a:pt x="75687" y="504858"/>
                      <a:pt x="91499" y="520267"/>
                      <a:pt x="111971" y="531237"/>
                    </a:cubicBezTo>
                    <a:cubicBezTo>
                      <a:pt x="132405" y="542170"/>
                      <a:pt x="156546" y="547636"/>
                      <a:pt x="184429" y="547636"/>
                    </a:cubicBez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7" name="Forma Livre: Forma 26">
                <a:extLst>
                  <a:ext uri="{FF2B5EF4-FFF2-40B4-BE49-F238E27FC236}">
                    <a16:creationId xmlns:a16="http://schemas.microsoft.com/office/drawing/2014/main" id="{24F73B68-80B3-7B31-AA24-83129427BBFE}"/>
                  </a:ext>
                </a:extLst>
              </p:cNvPr>
              <p:cNvSpPr/>
              <p:nvPr/>
            </p:nvSpPr>
            <p:spPr>
              <a:xfrm>
                <a:off x="24940408" y="360234"/>
                <a:ext cx="376623" cy="398464"/>
              </a:xfrm>
              <a:custGeom>
                <a:avLst/>
                <a:gdLst>
                  <a:gd name="csX0" fmla="*/ 192940 w 376623"/>
                  <a:gd name="csY0" fmla="*/ 398391 h 398464"/>
                  <a:gd name="csX1" fmla="*/ 91389 w 376623"/>
                  <a:gd name="csY1" fmla="*/ 377112 h 398464"/>
                  <a:gd name="csX2" fmla="*/ 24031 w 376623"/>
                  <a:gd name="csY2" fmla="*/ 317751 h 398464"/>
                  <a:gd name="csX3" fmla="*/ 0 w 376623"/>
                  <a:gd name="csY3" fmla="*/ 228894 h 398464"/>
                  <a:gd name="csX4" fmla="*/ 16583 w 376623"/>
                  <a:gd name="csY4" fmla="*/ 141211 h 398464"/>
                  <a:gd name="csX5" fmla="*/ 62883 w 376623"/>
                  <a:gd name="csY5" fmla="*/ 68166 h 398464"/>
                  <a:gd name="csX6" fmla="*/ 132002 w 376623"/>
                  <a:gd name="csY6" fmla="*/ 18160 h 398464"/>
                  <a:gd name="csX7" fmla="*/ 217154 w 376623"/>
                  <a:gd name="csY7" fmla="*/ 0 h 398464"/>
                  <a:gd name="csX8" fmla="*/ 294492 w 376623"/>
                  <a:gd name="csY8" fmla="*/ 16216 h 398464"/>
                  <a:gd name="csX9" fmla="*/ 347982 w 376623"/>
                  <a:gd name="csY9" fmla="*/ 60755 h 398464"/>
                  <a:gd name="csX10" fmla="*/ 374361 w 376623"/>
                  <a:gd name="csY10" fmla="*/ 125802 h 398464"/>
                  <a:gd name="csX11" fmla="*/ 370252 w 376623"/>
                  <a:gd name="csY11" fmla="*/ 203910 h 398464"/>
                  <a:gd name="csX12" fmla="*/ 49198 w 376623"/>
                  <a:gd name="csY12" fmla="*/ 203910 h 398464"/>
                  <a:gd name="csX13" fmla="*/ 58774 w 376623"/>
                  <a:gd name="csY13" fmla="*/ 286310 h 398464"/>
                  <a:gd name="csX14" fmla="*/ 112668 w 376623"/>
                  <a:gd name="csY14" fmla="*/ 338260 h 398464"/>
                  <a:gd name="csX15" fmla="*/ 199177 w 376623"/>
                  <a:gd name="csY15" fmla="*/ 356237 h 398464"/>
                  <a:gd name="csX16" fmla="*/ 262647 w 376623"/>
                  <a:gd name="csY16" fmla="*/ 347432 h 398464"/>
                  <a:gd name="csX17" fmla="*/ 321824 w 376623"/>
                  <a:gd name="csY17" fmla="*/ 321860 h 398464"/>
                  <a:gd name="csX18" fmla="*/ 311295 w 376623"/>
                  <a:gd name="csY18" fmla="*/ 373040 h 398464"/>
                  <a:gd name="csX19" fmla="*/ 272442 w 376623"/>
                  <a:gd name="csY19" fmla="*/ 387311 h 398464"/>
                  <a:gd name="csX20" fmla="*/ 232196 w 376623"/>
                  <a:gd name="csY20" fmla="*/ 395713 h 398464"/>
                  <a:gd name="csX21" fmla="*/ 192940 w 376623"/>
                  <a:gd name="csY21" fmla="*/ 398464 h 398464"/>
                  <a:gd name="csX22" fmla="*/ 57820 w 376623"/>
                  <a:gd name="csY22" fmla="*/ 163297 h 398464"/>
                  <a:gd name="csX23" fmla="*/ 329675 w 376623"/>
                  <a:gd name="csY23" fmla="*/ 163297 h 398464"/>
                  <a:gd name="csX24" fmla="*/ 301169 w 376623"/>
                  <a:gd name="csY24" fmla="*/ 71321 h 398464"/>
                  <a:gd name="csX25" fmla="*/ 209376 w 376623"/>
                  <a:gd name="csY25" fmla="*/ 42227 h 398464"/>
                  <a:gd name="csX26" fmla="*/ 111751 w 376623"/>
                  <a:gd name="csY26" fmla="*/ 73669 h 398464"/>
                  <a:gd name="csX27" fmla="*/ 57856 w 376623"/>
                  <a:gd name="csY27" fmla="*/ 163297 h 39846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</a:cxnLst>
                <a:rect l="l" t="t" r="r" b="b"/>
                <a:pathLst>
                  <a:path w="376623" h="398464">
                    <a:moveTo>
                      <a:pt x="192940" y="398391"/>
                    </a:moveTo>
                    <a:cubicBezTo>
                      <a:pt x="154125" y="398391"/>
                      <a:pt x="120299" y="391310"/>
                      <a:pt x="91389" y="377112"/>
                    </a:cubicBezTo>
                    <a:cubicBezTo>
                      <a:pt x="62479" y="362914"/>
                      <a:pt x="40026" y="343139"/>
                      <a:pt x="24031" y="317751"/>
                    </a:cubicBezTo>
                    <a:cubicBezTo>
                      <a:pt x="8035" y="292364"/>
                      <a:pt x="0" y="262757"/>
                      <a:pt x="0" y="228894"/>
                    </a:cubicBezTo>
                    <a:cubicBezTo>
                      <a:pt x="0" y="197893"/>
                      <a:pt x="5540" y="168690"/>
                      <a:pt x="16583" y="141211"/>
                    </a:cubicBezTo>
                    <a:cubicBezTo>
                      <a:pt x="27663" y="113732"/>
                      <a:pt x="43071" y="89408"/>
                      <a:pt x="62883" y="68166"/>
                    </a:cubicBezTo>
                    <a:cubicBezTo>
                      <a:pt x="82657" y="46960"/>
                      <a:pt x="105697" y="30267"/>
                      <a:pt x="132002" y="18160"/>
                    </a:cubicBezTo>
                    <a:cubicBezTo>
                      <a:pt x="158307" y="6053"/>
                      <a:pt x="186667" y="0"/>
                      <a:pt x="217154" y="0"/>
                    </a:cubicBezTo>
                    <a:cubicBezTo>
                      <a:pt x="247641" y="0"/>
                      <a:pt x="272369" y="5393"/>
                      <a:pt x="294492" y="16216"/>
                    </a:cubicBezTo>
                    <a:cubicBezTo>
                      <a:pt x="316614" y="27039"/>
                      <a:pt x="334444" y="41861"/>
                      <a:pt x="347982" y="60755"/>
                    </a:cubicBezTo>
                    <a:cubicBezTo>
                      <a:pt x="361520" y="79649"/>
                      <a:pt x="370288" y="101331"/>
                      <a:pt x="374361" y="125802"/>
                    </a:cubicBezTo>
                    <a:cubicBezTo>
                      <a:pt x="378396" y="150272"/>
                      <a:pt x="377039" y="176321"/>
                      <a:pt x="370252" y="203910"/>
                    </a:cubicBezTo>
                    <a:lnTo>
                      <a:pt x="49198" y="203910"/>
                    </a:lnTo>
                    <a:cubicBezTo>
                      <a:pt x="43989" y="236195"/>
                      <a:pt x="47180" y="263674"/>
                      <a:pt x="58774" y="286310"/>
                    </a:cubicBezTo>
                    <a:cubicBezTo>
                      <a:pt x="70367" y="308946"/>
                      <a:pt x="88307" y="326300"/>
                      <a:pt x="112668" y="338260"/>
                    </a:cubicBezTo>
                    <a:cubicBezTo>
                      <a:pt x="137028" y="350257"/>
                      <a:pt x="165865" y="356237"/>
                      <a:pt x="199177" y="356237"/>
                    </a:cubicBezTo>
                    <a:cubicBezTo>
                      <a:pt x="219502" y="356237"/>
                      <a:pt x="240634" y="353302"/>
                      <a:pt x="262647" y="347432"/>
                    </a:cubicBezTo>
                    <a:cubicBezTo>
                      <a:pt x="284659" y="341562"/>
                      <a:pt x="304361" y="333050"/>
                      <a:pt x="321824" y="321860"/>
                    </a:cubicBezTo>
                    <a:lnTo>
                      <a:pt x="311295" y="373040"/>
                    </a:lnTo>
                    <a:cubicBezTo>
                      <a:pt x="298784" y="378763"/>
                      <a:pt x="285833" y="383532"/>
                      <a:pt x="272442" y="387311"/>
                    </a:cubicBezTo>
                    <a:cubicBezTo>
                      <a:pt x="259015" y="391090"/>
                      <a:pt x="245624" y="393878"/>
                      <a:pt x="232196" y="395713"/>
                    </a:cubicBezTo>
                    <a:cubicBezTo>
                      <a:pt x="218768" y="397547"/>
                      <a:pt x="205707" y="398464"/>
                      <a:pt x="192940" y="398464"/>
                    </a:cubicBezTo>
                    <a:close/>
                    <a:moveTo>
                      <a:pt x="57820" y="163297"/>
                    </a:moveTo>
                    <a:lnTo>
                      <a:pt x="329675" y="163297"/>
                    </a:lnTo>
                    <a:cubicBezTo>
                      <a:pt x="332023" y="121363"/>
                      <a:pt x="322521" y="90728"/>
                      <a:pt x="301169" y="71321"/>
                    </a:cubicBezTo>
                    <a:cubicBezTo>
                      <a:pt x="279817" y="51913"/>
                      <a:pt x="249219" y="42227"/>
                      <a:pt x="209376" y="42227"/>
                    </a:cubicBezTo>
                    <a:cubicBezTo>
                      <a:pt x="169534" y="42227"/>
                      <a:pt x="138532" y="52720"/>
                      <a:pt x="111751" y="73669"/>
                    </a:cubicBezTo>
                    <a:cubicBezTo>
                      <a:pt x="84932" y="94617"/>
                      <a:pt x="66955" y="124518"/>
                      <a:pt x="57856" y="163297"/>
                    </a:cubicBez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28" name="Picture 4">
              <a:extLst>
                <a:ext uri="{FF2B5EF4-FFF2-40B4-BE49-F238E27FC236}">
                  <a16:creationId xmlns:a16="http://schemas.microsoft.com/office/drawing/2014/main" id="{F69C34A0-0F47-2D49-1898-BEAEC6B5ED56}"/>
                </a:ext>
              </a:extLst>
            </p:cNvPr>
            <p:cNvGrpSpPr/>
            <p:nvPr/>
          </p:nvGrpSpPr>
          <p:grpSpPr>
            <a:xfrm>
              <a:off x="22305174" y="780104"/>
              <a:ext cx="8376295" cy="919428"/>
              <a:chOff x="22305174" y="698824"/>
              <a:chExt cx="8376295" cy="919428"/>
            </a:xfrm>
            <a:solidFill>
              <a:srgbClr val="111D4A"/>
            </a:solidFill>
          </p:grpSpPr>
          <p:sp>
            <p:nvSpPr>
              <p:cNvPr id="29" name="Forma Livre: Forma 28">
                <a:extLst>
                  <a:ext uri="{FF2B5EF4-FFF2-40B4-BE49-F238E27FC236}">
                    <a16:creationId xmlns:a16="http://schemas.microsoft.com/office/drawing/2014/main" id="{08922A16-DE4F-11BD-F3DB-30072F85A8B6}"/>
                  </a:ext>
                </a:extLst>
              </p:cNvPr>
              <p:cNvSpPr/>
              <p:nvPr/>
            </p:nvSpPr>
            <p:spPr>
              <a:xfrm>
                <a:off x="22305174" y="895690"/>
                <a:ext cx="273396" cy="546792"/>
              </a:xfrm>
              <a:custGeom>
                <a:avLst/>
                <a:gdLst>
                  <a:gd name="csX0" fmla="*/ 0 w 273396"/>
                  <a:gd name="csY0" fmla="*/ 546792 h 546792"/>
                  <a:gd name="csX1" fmla="*/ 115603 w 273396"/>
                  <a:gd name="csY1" fmla="*/ 0 h 546792"/>
                  <a:gd name="csX2" fmla="*/ 273396 w 273396"/>
                  <a:gd name="csY2" fmla="*/ 0 h 546792"/>
                  <a:gd name="csX3" fmla="*/ 157793 w 273396"/>
                  <a:gd name="csY3" fmla="*/ 546792 h 546792"/>
                  <a:gd name="csX4" fmla="*/ 0 w 273396"/>
                  <a:gd name="csY4" fmla="*/ 546792 h 5467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273396" h="546792">
                    <a:moveTo>
                      <a:pt x="0" y="546792"/>
                    </a:moveTo>
                    <a:lnTo>
                      <a:pt x="115603" y="0"/>
                    </a:lnTo>
                    <a:lnTo>
                      <a:pt x="273396" y="0"/>
                    </a:lnTo>
                    <a:lnTo>
                      <a:pt x="157793" y="546792"/>
                    </a:lnTo>
                    <a:lnTo>
                      <a:pt x="0" y="546792"/>
                    </a:ln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0" name="Forma Livre: Forma 29">
                <a:extLst>
                  <a:ext uri="{FF2B5EF4-FFF2-40B4-BE49-F238E27FC236}">
                    <a16:creationId xmlns:a16="http://schemas.microsoft.com/office/drawing/2014/main" id="{5944F47C-F0EE-BD72-70B2-6F72DCB307BA}"/>
                  </a:ext>
                </a:extLst>
              </p:cNvPr>
              <p:cNvSpPr/>
              <p:nvPr/>
            </p:nvSpPr>
            <p:spPr>
              <a:xfrm>
                <a:off x="22560593" y="895690"/>
                <a:ext cx="617085" cy="546792"/>
              </a:xfrm>
              <a:custGeom>
                <a:avLst/>
                <a:gdLst>
                  <a:gd name="csX0" fmla="*/ 0 w 617085"/>
                  <a:gd name="csY0" fmla="*/ 546792 h 546792"/>
                  <a:gd name="csX1" fmla="*/ 115603 w 617085"/>
                  <a:gd name="csY1" fmla="*/ 0 h 546792"/>
                  <a:gd name="csX2" fmla="*/ 271048 w 617085"/>
                  <a:gd name="csY2" fmla="*/ 0 h 546792"/>
                  <a:gd name="csX3" fmla="*/ 400702 w 617085"/>
                  <a:gd name="csY3" fmla="*/ 299188 h 546792"/>
                  <a:gd name="csX4" fmla="*/ 464759 w 617085"/>
                  <a:gd name="csY4" fmla="*/ 0 h 546792"/>
                  <a:gd name="csX5" fmla="*/ 617086 w 617085"/>
                  <a:gd name="csY5" fmla="*/ 0 h 546792"/>
                  <a:gd name="csX6" fmla="*/ 501483 w 617085"/>
                  <a:gd name="csY6" fmla="*/ 546792 h 546792"/>
                  <a:gd name="csX7" fmla="*/ 346808 w 617085"/>
                  <a:gd name="csY7" fmla="*/ 546792 h 546792"/>
                  <a:gd name="csX8" fmla="*/ 217154 w 617085"/>
                  <a:gd name="csY8" fmla="*/ 242909 h 546792"/>
                  <a:gd name="csX9" fmla="*/ 152327 w 617085"/>
                  <a:gd name="csY9" fmla="*/ 546792 h 546792"/>
                  <a:gd name="csX10" fmla="*/ 0 w 617085"/>
                  <a:gd name="csY10" fmla="*/ 546792 h 5467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</a:cxnLst>
                <a:rect l="l" t="t" r="r" b="b"/>
                <a:pathLst>
                  <a:path w="617085" h="546792">
                    <a:moveTo>
                      <a:pt x="0" y="546792"/>
                    </a:moveTo>
                    <a:lnTo>
                      <a:pt x="115603" y="0"/>
                    </a:lnTo>
                    <a:lnTo>
                      <a:pt x="271048" y="0"/>
                    </a:lnTo>
                    <a:lnTo>
                      <a:pt x="400702" y="299188"/>
                    </a:lnTo>
                    <a:lnTo>
                      <a:pt x="464759" y="0"/>
                    </a:lnTo>
                    <a:lnTo>
                      <a:pt x="617086" y="0"/>
                    </a:lnTo>
                    <a:lnTo>
                      <a:pt x="501483" y="546792"/>
                    </a:lnTo>
                    <a:lnTo>
                      <a:pt x="346808" y="546792"/>
                    </a:lnTo>
                    <a:lnTo>
                      <a:pt x="217154" y="242909"/>
                    </a:lnTo>
                    <a:lnTo>
                      <a:pt x="152327" y="546792"/>
                    </a:lnTo>
                    <a:lnTo>
                      <a:pt x="0" y="546792"/>
                    </a:ln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1" name="Forma Livre: Forma 30">
                <a:extLst>
                  <a:ext uri="{FF2B5EF4-FFF2-40B4-BE49-F238E27FC236}">
                    <a16:creationId xmlns:a16="http://schemas.microsoft.com/office/drawing/2014/main" id="{B426E3CC-BA7A-97F4-86D0-BB95A9239044}"/>
                  </a:ext>
                </a:extLst>
              </p:cNvPr>
              <p:cNvSpPr/>
              <p:nvPr/>
            </p:nvSpPr>
            <p:spPr>
              <a:xfrm>
                <a:off x="23159738" y="895690"/>
                <a:ext cx="273396" cy="546792"/>
              </a:xfrm>
              <a:custGeom>
                <a:avLst/>
                <a:gdLst>
                  <a:gd name="csX0" fmla="*/ 0 w 273396"/>
                  <a:gd name="csY0" fmla="*/ 546792 h 546792"/>
                  <a:gd name="csX1" fmla="*/ 115603 w 273396"/>
                  <a:gd name="csY1" fmla="*/ 0 h 546792"/>
                  <a:gd name="csX2" fmla="*/ 273396 w 273396"/>
                  <a:gd name="csY2" fmla="*/ 0 h 546792"/>
                  <a:gd name="csX3" fmla="*/ 157793 w 273396"/>
                  <a:gd name="csY3" fmla="*/ 546792 h 546792"/>
                  <a:gd name="csX4" fmla="*/ 0 w 273396"/>
                  <a:gd name="csY4" fmla="*/ 546792 h 5467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273396" h="546792">
                    <a:moveTo>
                      <a:pt x="0" y="546792"/>
                    </a:moveTo>
                    <a:lnTo>
                      <a:pt x="115603" y="0"/>
                    </a:lnTo>
                    <a:lnTo>
                      <a:pt x="273396" y="0"/>
                    </a:lnTo>
                    <a:lnTo>
                      <a:pt x="157793" y="546792"/>
                    </a:lnTo>
                    <a:lnTo>
                      <a:pt x="0" y="546792"/>
                    </a:ln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2" name="Forma Livre: Forma 31">
                <a:extLst>
                  <a:ext uri="{FF2B5EF4-FFF2-40B4-BE49-F238E27FC236}">
                    <a16:creationId xmlns:a16="http://schemas.microsoft.com/office/drawing/2014/main" id="{AFEF9B55-448B-6513-6B28-8A13CC23EA65}"/>
                  </a:ext>
                </a:extLst>
              </p:cNvPr>
              <p:cNvSpPr/>
              <p:nvPr/>
            </p:nvSpPr>
            <p:spPr>
              <a:xfrm>
                <a:off x="23437463" y="883913"/>
                <a:ext cx="481928" cy="570272"/>
              </a:xfrm>
              <a:custGeom>
                <a:avLst/>
                <a:gdLst>
                  <a:gd name="csX0" fmla="*/ 269470 w 481928"/>
                  <a:gd name="csY0" fmla="*/ 570272 h 570272"/>
                  <a:gd name="csX1" fmla="*/ 131598 w 481928"/>
                  <a:gd name="csY1" fmla="*/ 541949 h 570272"/>
                  <a:gd name="csX2" fmla="*/ 35330 w 481928"/>
                  <a:gd name="csY2" fmla="*/ 459916 h 570272"/>
                  <a:gd name="csX3" fmla="*/ 0 w 481928"/>
                  <a:gd name="csY3" fmla="*/ 329675 h 570272"/>
                  <a:gd name="csX4" fmla="*/ 24214 w 481928"/>
                  <a:gd name="csY4" fmla="*/ 199801 h 570272"/>
                  <a:gd name="csX5" fmla="*/ 91572 w 481928"/>
                  <a:gd name="csY5" fmla="*/ 95131 h 570272"/>
                  <a:gd name="csX6" fmla="*/ 192720 w 481928"/>
                  <a:gd name="csY6" fmla="*/ 25204 h 570272"/>
                  <a:gd name="csX7" fmla="*/ 317898 w 481928"/>
                  <a:gd name="csY7" fmla="*/ 0 h 570272"/>
                  <a:gd name="csX8" fmla="*/ 408517 w 481928"/>
                  <a:gd name="csY8" fmla="*/ 9942 h 570272"/>
                  <a:gd name="csX9" fmla="*/ 481928 w 481928"/>
                  <a:gd name="csY9" fmla="*/ 42961 h 570272"/>
                  <a:gd name="csX10" fmla="*/ 446011 w 481928"/>
                  <a:gd name="csY10" fmla="*/ 206221 h 570272"/>
                  <a:gd name="csX11" fmla="*/ 390943 w 481928"/>
                  <a:gd name="csY11" fmla="*/ 167149 h 570272"/>
                  <a:gd name="csX12" fmla="*/ 310891 w 481928"/>
                  <a:gd name="csY12" fmla="*/ 153868 h 570272"/>
                  <a:gd name="csX13" fmla="*/ 251127 w 481928"/>
                  <a:gd name="csY13" fmla="*/ 165388 h 570272"/>
                  <a:gd name="csX14" fmla="*/ 206001 w 481928"/>
                  <a:gd name="csY14" fmla="*/ 197820 h 570272"/>
                  <a:gd name="csX15" fmla="*/ 177678 w 481928"/>
                  <a:gd name="csY15" fmla="*/ 246651 h 570272"/>
                  <a:gd name="csX16" fmla="*/ 167919 w 481928"/>
                  <a:gd name="csY16" fmla="*/ 307772 h 570272"/>
                  <a:gd name="csX17" fmla="*/ 182374 w 481928"/>
                  <a:gd name="csY17" fmla="*/ 365776 h 570272"/>
                  <a:gd name="csX18" fmla="*/ 224748 w 481928"/>
                  <a:gd name="csY18" fmla="*/ 403270 h 570272"/>
                  <a:gd name="csX19" fmla="*/ 292914 w 481928"/>
                  <a:gd name="csY19" fmla="*/ 416368 h 570272"/>
                  <a:gd name="csX20" fmla="*/ 363207 w 481928"/>
                  <a:gd name="csY20" fmla="*/ 408150 h 570272"/>
                  <a:gd name="csX21" fmla="*/ 435078 w 481928"/>
                  <a:gd name="csY21" fmla="*/ 381184 h 570272"/>
                  <a:gd name="csX22" fmla="*/ 398354 w 481928"/>
                  <a:gd name="csY22" fmla="*/ 549140 h 570272"/>
                  <a:gd name="csX23" fmla="*/ 338407 w 481928"/>
                  <a:gd name="csY23" fmla="*/ 564586 h 570272"/>
                  <a:gd name="csX24" fmla="*/ 269470 w 481928"/>
                  <a:gd name="csY24" fmla="*/ 570236 h 57027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</a:cxnLst>
                <a:rect l="l" t="t" r="r" b="b"/>
                <a:pathLst>
                  <a:path w="481928" h="570272">
                    <a:moveTo>
                      <a:pt x="269470" y="570272"/>
                    </a:moveTo>
                    <a:cubicBezTo>
                      <a:pt x="218181" y="570272"/>
                      <a:pt x="172212" y="560844"/>
                      <a:pt x="131598" y="541949"/>
                    </a:cubicBezTo>
                    <a:cubicBezTo>
                      <a:pt x="90985" y="523055"/>
                      <a:pt x="58884" y="495723"/>
                      <a:pt x="35330" y="459916"/>
                    </a:cubicBezTo>
                    <a:cubicBezTo>
                      <a:pt x="11777" y="424109"/>
                      <a:pt x="0" y="380707"/>
                      <a:pt x="0" y="329675"/>
                    </a:cubicBezTo>
                    <a:cubicBezTo>
                      <a:pt x="0" y="283082"/>
                      <a:pt x="8071" y="239790"/>
                      <a:pt x="24214" y="199801"/>
                    </a:cubicBezTo>
                    <a:cubicBezTo>
                      <a:pt x="40356" y="159848"/>
                      <a:pt x="62809" y="124958"/>
                      <a:pt x="91572" y="95131"/>
                    </a:cubicBezTo>
                    <a:cubicBezTo>
                      <a:pt x="120335" y="65304"/>
                      <a:pt x="154051" y="42007"/>
                      <a:pt x="192720" y="25204"/>
                    </a:cubicBezTo>
                    <a:cubicBezTo>
                      <a:pt x="231389" y="8401"/>
                      <a:pt x="273103" y="0"/>
                      <a:pt x="317898" y="0"/>
                    </a:cubicBezTo>
                    <a:cubicBezTo>
                      <a:pt x="352018" y="0"/>
                      <a:pt x="382212" y="3302"/>
                      <a:pt x="408517" y="9942"/>
                    </a:cubicBezTo>
                    <a:cubicBezTo>
                      <a:pt x="434822" y="16583"/>
                      <a:pt x="459292" y="27589"/>
                      <a:pt x="481928" y="42961"/>
                    </a:cubicBezTo>
                    <a:lnTo>
                      <a:pt x="446011" y="206221"/>
                    </a:lnTo>
                    <a:cubicBezTo>
                      <a:pt x="432474" y="189051"/>
                      <a:pt x="414130" y="176027"/>
                      <a:pt x="390943" y="167149"/>
                    </a:cubicBezTo>
                    <a:cubicBezTo>
                      <a:pt x="367757" y="158307"/>
                      <a:pt x="341085" y="153868"/>
                      <a:pt x="310891" y="153868"/>
                    </a:cubicBezTo>
                    <a:cubicBezTo>
                      <a:pt x="288768" y="153868"/>
                      <a:pt x="268847" y="157720"/>
                      <a:pt x="251127" y="165388"/>
                    </a:cubicBezTo>
                    <a:cubicBezTo>
                      <a:pt x="233407" y="173056"/>
                      <a:pt x="218365" y="183878"/>
                      <a:pt x="206001" y="197820"/>
                    </a:cubicBezTo>
                    <a:cubicBezTo>
                      <a:pt x="193637" y="211761"/>
                      <a:pt x="184172" y="228014"/>
                      <a:pt x="177678" y="246651"/>
                    </a:cubicBezTo>
                    <a:cubicBezTo>
                      <a:pt x="171184" y="265288"/>
                      <a:pt x="167919" y="285650"/>
                      <a:pt x="167919" y="307772"/>
                    </a:cubicBezTo>
                    <a:cubicBezTo>
                      <a:pt x="167919" y="329895"/>
                      <a:pt x="172725" y="349486"/>
                      <a:pt x="182374" y="365776"/>
                    </a:cubicBezTo>
                    <a:cubicBezTo>
                      <a:pt x="191986" y="382065"/>
                      <a:pt x="206148" y="394539"/>
                      <a:pt x="224748" y="403270"/>
                    </a:cubicBezTo>
                    <a:cubicBezTo>
                      <a:pt x="243349" y="412002"/>
                      <a:pt x="266095" y="416368"/>
                      <a:pt x="292914" y="416368"/>
                    </a:cubicBezTo>
                    <a:cubicBezTo>
                      <a:pt x="315293" y="416368"/>
                      <a:pt x="338737" y="413616"/>
                      <a:pt x="363207" y="408150"/>
                    </a:cubicBezTo>
                    <a:cubicBezTo>
                      <a:pt x="387678" y="402683"/>
                      <a:pt x="411635" y="393695"/>
                      <a:pt x="435078" y="381184"/>
                    </a:cubicBezTo>
                    <a:lnTo>
                      <a:pt x="398354" y="549140"/>
                    </a:lnTo>
                    <a:cubicBezTo>
                      <a:pt x="380120" y="555634"/>
                      <a:pt x="360126" y="560807"/>
                      <a:pt x="338407" y="564586"/>
                    </a:cubicBezTo>
                    <a:cubicBezTo>
                      <a:pt x="316651" y="568365"/>
                      <a:pt x="293684" y="570236"/>
                      <a:pt x="269470" y="570236"/>
                    </a:cubicBez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3" name="Forma Livre: Forma 32">
                <a:extLst>
                  <a:ext uri="{FF2B5EF4-FFF2-40B4-BE49-F238E27FC236}">
                    <a16:creationId xmlns:a16="http://schemas.microsoft.com/office/drawing/2014/main" id="{A2A89FBF-C8F8-416B-A6CB-0CAE51F5B119}"/>
                  </a:ext>
                </a:extLst>
              </p:cNvPr>
              <p:cNvSpPr/>
              <p:nvPr/>
            </p:nvSpPr>
            <p:spPr>
              <a:xfrm>
                <a:off x="23901048" y="895690"/>
                <a:ext cx="273396" cy="546792"/>
              </a:xfrm>
              <a:custGeom>
                <a:avLst/>
                <a:gdLst>
                  <a:gd name="csX0" fmla="*/ 0 w 273396"/>
                  <a:gd name="csY0" fmla="*/ 546792 h 546792"/>
                  <a:gd name="csX1" fmla="*/ 115603 w 273396"/>
                  <a:gd name="csY1" fmla="*/ 0 h 546792"/>
                  <a:gd name="csX2" fmla="*/ 273396 w 273396"/>
                  <a:gd name="csY2" fmla="*/ 0 h 546792"/>
                  <a:gd name="csX3" fmla="*/ 157793 w 273396"/>
                  <a:gd name="csY3" fmla="*/ 546792 h 546792"/>
                  <a:gd name="csX4" fmla="*/ 0 w 273396"/>
                  <a:gd name="csY4" fmla="*/ 546792 h 5467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273396" h="546792">
                    <a:moveTo>
                      <a:pt x="0" y="546792"/>
                    </a:moveTo>
                    <a:lnTo>
                      <a:pt x="115603" y="0"/>
                    </a:lnTo>
                    <a:lnTo>
                      <a:pt x="273396" y="0"/>
                    </a:lnTo>
                    <a:lnTo>
                      <a:pt x="157793" y="546792"/>
                    </a:lnTo>
                    <a:lnTo>
                      <a:pt x="0" y="546792"/>
                    </a:ln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4" name="Forma Livre: Forma 33">
                <a:extLst>
                  <a:ext uri="{FF2B5EF4-FFF2-40B4-BE49-F238E27FC236}">
                    <a16:creationId xmlns:a16="http://schemas.microsoft.com/office/drawing/2014/main" id="{007FAB3A-2656-46F9-BB8F-2C8B89389A63}"/>
                  </a:ext>
                </a:extLst>
              </p:cNvPr>
              <p:cNvSpPr/>
              <p:nvPr/>
            </p:nvSpPr>
            <p:spPr>
              <a:xfrm>
                <a:off x="24094795" y="895690"/>
                <a:ext cx="585864" cy="546792"/>
              </a:xfrm>
              <a:custGeom>
                <a:avLst/>
                <a:gdLst>
                  <a:gd name="csX0" fmla="*/ 0 w 585864"/>
                  <a:gd name="csY0" fmla="*/ 546792 h 546792"/>
                  <a:gd name="csX1" fmla="*/ 318705 w 585864"/>
                  <a:gd name="csY1" fmla="*/ 0 h 546792"/>
                  <a:gd name="csX2" fmla="*/ 505409 w 585864"/>
                  <a:gd name="csY2" fmla="*/ 0 h 546792"/>
                  <a:gd name="csX3" fmla="*/ 585865 w 585864"/>
                  <a:gd name="csY3" fmla="*/ 546792 h 546792"/>
                  <a:gd name="csX4" fmla="*/ 411672 w 585864"/>
                  <a:gd name="csY4" fmla="*/ 546792 h 546792"/>
                  <a:gd name="csX5" fmla="*/ 401509 w 585864"/>
                  <a:gd name="csY5" fmla="*/ 449166 h 546792"/>
                  <a:gd name="csX6" fmla="*/ 232783 w 585864"/>
                  <a:gd name="csY6" fmla="*/ 449166 h 546792"/>
                  <a:gd name="csX7" fmla="*/ 181237 w 585864"/>
                  <a:gd name="csY7" fmla="*/ 546792 h 546792"/>
                  <a:gd name="csX8" fmla="*/ 0 w 585864"/>
                  <a:gd name="csY8" fmla="*/ 546792 h 546792"/>
                  <a:gd name="csX9" fmla="*/ 293721 w 585864"/>
                  <a:gd name="csY9" fmla="*/ 318705 h 546792"/>
                  <a:gd name="csX10" fmla="*/ 396043 w 585864"/>
                  <a:gd name="csY10" fmla="*/ 318705 h 546792"/>
                  <a:gd name="csX11" fmla="*/ 378066 w 585864"/>
                  <a:gd name="csY11" fmla="*/ 166378 h 546792"/>
                  <a:gd name="csX12" fmla="*/ 293684 w 585864"/>
                  <a:gd name="csY12" fmla="*/ 318705 h 5467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</a:cxnLst>
                <a:rect l="l" t="t" r="r" b="b"/>
                <a:pathLst>
                  <a:path w="585864" h="546792">
                    <a:moveTo>
                      <a:pt x="0" y="546792"/>
                    </a:moveTo>
                    <a:lnTo>
                      <a:pt x="318705" y="0"/>
                    </a:lnTo>
                    <a:lnTo>
                      <a:pt x="505409" y="0"/>
                    </a:lnTo>
                    <a:lnTo>
                      <a:pt x="585865" y="546792"/>
                    </a:lnTo>
                    <a:lnTo>
                      <a:pt x="411672" y="546792"/>
                    </a:lnTo>
                    <a:lnTo>
                      <a:pt x="401509" y="449166"/>
                    </a:lnTo>
                    <a:lnTo>
                      <a:pt x="232783" y="449166"/>
                    </a:lnTo>
                    <a:lnTo>
                      <a:pt x="181237" y="546792"/>
                    </a:lnTo>
                    <a:lnTo>
                      <a:pt x="0" y="546792"/>
                    </a:lnTo>
                    <a:close/>
                    <a:moveTo>
                      <a:pt x="293721" y="318705"/>
                    </a:moveTo>
                    <a:lnTo>
                      <a:pt x="396043" y="318705"/>
                    </a:lnTo>
                    <a:lnTo>
                      <a:pt x="378066" y="166378"/>
                    </a:lnTo>
                    <a:lnTo>
                      <a:pt x="293684" y="318705"/>
                    </a:ln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5" name="Forma Livre: Forma 34">
                <a:extLst>
                  <a:ext uri="{FF2B5EF4-FFF2-40B4-BE49-F238E27FC236}">
                    <a16:creationId xmlns:a16="http://schemas.microsoft.com/office/drawing/2014/main" id="{9E8EDBFC-48AA-0389-267B-D16BF2D42C88}"/>
                  </a:ext>
                </a:extLst>
              </p:cNvPr>
              <p:cNvSpPr/>
              <p:nvPr/>
            </p:nvSpPr>
            <p:spPr>
              <a:xfrm>
                <a:off x="24712321" y="883913"/>
                <a:ext cx="481928" cy="734339"/>
              </a:xfrm>
              <a:custGeom>
                <a:avLst/>
                <a:gdLst>
                  <a:gd name="csX0" fmla="*/ 269471 w 481928"/>
                  <a:gd name="csY0" fmla="*/ 570272 h 734339"/>
                  <a:gd name="csX1" fmla="*/ 131598 w 481928"/>
                  <a:gd name="csY1" fmla="*/ 541949 h 734339"/>
                  <a:gd name="csX2" fmla="*/ 35330 w 481928"/>
                  <a:gd name="csY2" fmla="*/ 459916 h 734339"/>
                  <a:gd name="csX3" fmla="*/ 0 w 481928"/>
                  <a:gd name="csY3" fmla="*/ 329675 h 734339"/>
                  <a:gd name="csX4" fmla="*/ 24214 w 481928"/>
                  <a:gd name="csY4" fmla="*/ 199801 h 734339"/>
                  <a:gd name="csX5" fmla="*/ 91572 w 481928"/>
                  <a:gd name="csY5" fmla="*/ 95131 h 734339"/>
                  <a:gd name="csX6" fmla="*/ 192720 w 481928"/>
                  <a:gd name="csY6" fmla="*/ 25204 h 734339"/>
                  <a:gd name="csX7" fmla="*/ 317898 w 481928"/>
                  <a:gd name="csY7" fmla="*/ 0 h 734339"/>
                  <a:gd name="csX8" fmla="*/ 408516 w 481928"/>
                  <a:gd name="csY8" fmla="*/ 9942 h 734339"/>
                  <a:gd name="csX9" fmla="*/ 481928 w 481928"/>
                  <a:gd name="csY9" fmla="*/ 42961 h 734339"/>
                  <a:gd name="csX10" fmla="*/ 446011 w 481928"/>
                  <a:gd name="csY10" fmla="*/ 206221 h 734339"/>
                  <a:gd name="csX11" fmla="*/ 390943 w 481928"/>
                  <a:gd name="csY11" fmla="*/ 167149 h 734339"/>
                  <a:gd name="csX12" fmla="*/ 310891 w 481928"/>
                  <a:gd name="csY12" fmla="*/ 153868 h 734339"/>
                  <a:gd name="csX13" fmla="*/ 251127 w 481928"/>
                  <a:gd name="csY13" fmla="*/ 165388 h 734339"/>
                  <a:gd name="csX14" fmla="*/ 206001 w 481928"/>
                  <a:gd name="csY14" fmla="*/ 197820 h 734339"/>
                  <a:gd name="csX15" fmla="*/ 177678 w 481928"/>
                  <a:gd name="csY15" fmla="*/ 246651 h 734339"/>
                  <a:gd name="csX16" fmla="*/ 167919 w 481928"/>
                  <a:gd name="csY16" fmla="*/ 307772 h 734339"/>
                  <a:gd name="csX17" fmla="*/ 182374 w 481928"/>
                  <a:gd name="csY17" fmla="*/ 365776 h 734339"/>
                  <a:gd name="csX18" fmla="*/ 224748 w 481928"/>
                  <a:gd name="csY18" fmla="*/ 403270 h 734339"/>
                  <a:gd name="csX19" fmla="*/ 292914 w 481928"/>
                  <a:gd name="csY19" fmla="*/ 416368 h 734339"/>
                  <a:gd name="csX20" fmla="*/ 363207 w 481928"/>
                  <a:gd name="csY20" fmla="*/ 408150 h 734339"/>
                  <a:gd name="csX21" fmla="*/ 435079 w 481928"/>
                  <a:gd name="csY21" fmla="*/ 381184 h 734339"/>
                  <a:gd name="csX22" fmla="*/ 398354 w 481928"/>
                  <a:gd name="csY22" fmla="*/ 549140 h 734339"/>
                  <a:gd name="csX23" fmla="*/ 338407 w 481928"/>
                  <a:gd name="csY23" fmla="*/ 564586 h 734339"/>
                  <a:gd name="csX24" fmla="*/ 269471 w 481928"/>
                  <a:gd name="csY24" fmla="*/ 570236 h 734339"/>
                  <a:gd name="csX25" fmla="*/ 197599 w 481928"/>
                  <a:gd name="csY25" fmla="*/ 734339 h 734339"/>
                  <a:gd name="csX26" fmla="*/ 140954 w 481928"/>
                  <a:gd name="csY26" fmla="*/ 726525 h 734339"/>
                  <a:gd name="csX27" fmla="*/ 87463 w 481928"/>
                  <a:gd name="csY27" fmla="*/ 703082 h 734339"/>
                  <a:gd name="csX28" fmla="*/ 102322 w 481928"/>
                  <a:gd name="csY28" fmla="*/ 637447 h 734339"/>
                  <a:gd name="csX29" fmla="*/ 142348 w 481928"/>
                  <a:gd name="csY29" fmla="*/ 656378 h 734339"/>
                  <a:gd name="csX30" fmla="*/ 196829 w 481928"/>
                  <a:gd name="csY30" fmla="*/ 663202 h 734339"/>
                  <a:gd name="csX31" fmla="*/ 219685 w 481928"/>
                  <a:gd name="csY31" fmla="*/ 660451 h 734339"/>
                  <a:gd name="csX32" fmla="*/ 227317 w 481928"/>
                  <a:gd name="csY32" fmla="*/ 653040 h 734339"/>
                  <a:gd name="csX33" fmla="*/ 211100 w 481928"/>
                  <a:gd name="csY33" fmla="*/ 643097 h 734339"/>
                  <a:gd name="csX34" fmla="*/ 176541 w 481928"/>
                  <a:gd name="csY34" fmla="*/ 643684 h 734339"/>
                  <a:gd name="csX35" fmla="*/ 156216 w 481928"/>
                  <a:gd name="csY35" fmla="*/ 588213 h 734339"/>
                  <a:gd name="csX36" fmla="*/ 192133 w 481928"/>
                  <a:gd name="csY36" fmla="*/ 542903 h 734339"/>
                  <a:gd name="csX37" fmla="*/ 271819 w 481928"/>
                  <a:gd name="csY37" fmla="*/ 542903 h 734339"/>
                  <a:gd name="csX38" fmla="*/ 249953 w 481928"/>
                  <a:gd name="csY38" fmla="*/ 581976 h 734339"/>
                  <a:gd name="csX39" fmla="*/ 311478 w 481928"/>
                  <a:gd name="csY39" fmla="*/ 607547 h 734339"/>
                  <a:gd name="csX40" fmla="*/ 331986 w 481928"/>
                  <a:gd name="csY40" fmla="*/ 649921 h 734339"/>
                  <a:gd name="csX41" fmla="*/ 315404 w 481928"/>
                  <a:gd name="csY41" fmla="*/ 695047 h 734339"/>
                  <a:gd name="csX42" fmla="*/ 268517 w 481928"/>
                  <a:gd name="csY42" fmla="*/ 724140 h 734339"/>
                  <a:gd name="csX43" fmla="*/ 197636 w 481928"/>
                  <a:gd name="csY43" fmla="*/ 734303 h 734339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  <a:cxn ang="0">
                    <a:pos x="csX28" y="csY28"/>
                  </a:cxn>
                  <a:cxn ang="0">
                    <a:pos x="csX29" y="csY29"/>
                  </a:cxn>
                  <a:cxn ang="0">
                    <a:pos x="csX30" y="csY30"/>
                  </a:cxn>
                  <a:cxn ang="0">
                    <a:pos x="csX31" y="csY31"/>
                  </a:cxn>
                  <a:cxn ang="0">
                    <a:pos x="csX32" y="csY32"/>
                  </a:cxn>
                  <a:cxn ang="0">
                    <a:pos x="csX33" y="csY33"/>
                  </a:cxn>
                  <a:cxn ang="0">
                    <a:pos x="csX34" y="csY34"/>
                  </a:cxn>
                  <a:cxn ang="0">
                    <a:pos x="csX35" y="csY35"/>
                  </a:cxn>
                  <a:cxn ang="0">
                    <a:pos x="csX36" y="csY36"/>
                  </a:cxn>
                  <a:cxn ang="0">
                    <a:pos x="csX37" y="csY37"/>
                  </a:cxn>
                  <a:cxn ang="0">
                    <a:pos x="csX38" y="csY38"/>
                  </a:cxn>
                  <a:cxn ang="0">
                    <a:pos x="csX39" y="csY39"/>
                  </a:cxn>
                  <a:cxn ang="0">
                    <a:pos x="csX40" y="csY40"/>
                  </a:cxn>
                  <a:cxn ang="0">
                    <a:pos x="csX41" y="csY41"/>
                  </a:cxn>
                  <a:cxn ang="0">
                    <a:pos x="csX42" y="csY42"/>
                  </a:cxn>
                  <a:cxn ang="0">
                    <a:pos x="csX43" y="csY43"/>
                  </a:cxn>
                </a:cxnLst>
                <a:rect l="l" t="t" r="r" b="b"/>
                <a:pathLst>
                  <a:path w="481928" h="734339">
                    <a:moveTo>
                      <a:pt x="269471" y="570272"/>
                    </a:moveTo>
                    <a:cubicBezTo>
                      <a:pt x="218181" y="570272"/>
                      <a:pt x="172212" y="560844"/>
                      <a:pt x="131598" y="541949"/>
                    </a:cubicBezTo>
                    <a:cubicBezTo>
                      <a:pt x="90985" y="523055"/>
                      <a:pt x="58884" y="495723"/>
                      <a:pt x="35330" y="459916"/>
                    </a:cubicBezTo>
                    <a:cubicBezTo>
                      <a:pt x="11777" y="424109"/>
                      <a:pt x="0" y="380707"/>
                      <a:pt x="0" y="329675"/>
                    </a:cubicBezTo>
                    <a:cubicBezTo>
                      <a:pt x="0" y="283082"/>
                      <a:pt x="8071" y="239790"/>
                      <a:pt x="24214" y="199801"/>
                    </a:cubicBezTo>
                    <a:cubicBezTo>
                      <a:pt x="40356" y="159848"/>
                      <a:pt x="62809" y="124958"/>
                      <a:pt x="91572" y="95131"/>
                    </a:cubicBezTo>
                    <a:cubicBezTo>
                      <a:pt x="120335" y="65304"/>
                      <a:pt x="154051" y="42007"/>
                      <a:pt x="192720" y="25204"/>
                    </a:cubicBezTo>
                    <a:cubicBezTo>
                      <a:pt x="231389" y="8401"/>
                      <a:pt x="273103" y="0"/>
                      <a:pt x="317898" y="0"/>
                    </a:cubicBezTo>
                    <a:cubicBezTo>
                      <a:pt x="352018" y="0"/>
                      <a:pt x="382212" y="3302"/>
                      <a:pt x="408516" y="9942"/>
                    </a:cubicBezTo>
                    <a:cubicBezTo>
                      <a:pt x="434822" y="16583"/>
                      <a:pt x="459292" y="27589"/>
                      <a:pt x="481928" y="42961"/>
                    </a:cubicBezTo>
                    <a:lnTo>
                      <a:pt x="446011" y="206221"/>
                    </a:lnTo>
                    <a:cubicBezTo>
                      <a:pt x="432474" y="189051"/>
                      <a:pt x="414130" y="176027"/>
                      <a:pt x="390943" y="167149"/>
                    </a:cubicBezTo>
                    <a:cubicBezTo>
                      <a:pt x="367757" y="158307"/>
                      <a:pt x="341085" y="153868"/>
                      <a:pt x="310891" y="153868"/>
                    </a:cubicBezTo>
                    <a:cubicBezTo>
                      <a:pt x="288768" y="153868"/>
                      <a:pt x="268847" y="157720"/>
                      <a:pt x="251127" y="165388"/>
                    </a:cubicBezTo>
                    <a:cubicBezTo>
                      <a:pt x="233407" y="173056"/>
                      <a:pt x="218365" y="183878"/>
                      <a:pt x="206001" y="197820"/>
                    </a:cubicBezTo>
                    <a:cubicBezTo>
                      <a:pt x="193637" y="211761"/>
                      <a:pt x="184172" y="228014"/>
                      <a:pt x="177678" y="246651"/>
                    </a:cubicBezTo>
                    <a:cubicBezTo>
                      <a:pt x="171185" y="265288"/>
                      <a:pt x="167919" y="285650"/>
                      <a:pt x="167919" y="307772"/>
                    </a:cubicBezTo>
                    <a:cubicBezTo>
                      <a:pt x="167919" y="329895"/>
                      <a:pt x="172725" y="349486"/>
                      <a:pt x="182374" y="365776"/>
                    </a:cubicBezTo>
                    <a:cubicBezTo>
                      <a:pt x="191986" y="382065"/>
                      <a:pt x="206148" y="394539"/>
                      <a:pt x="224748" y="403270"/>
                    </a:cubicBezTo>
                    <a:cubicBezTo>
                      <a:pt x="243349" y="412002"/>
                      <a:pt x="266095" y="416368"/>
                      <a:pt x="292914" y="416368"/>
                    </a:cubicBezTo>
                    <a:cubicBezTo>
                      <a:pt x="315293" y="416368"/>
                      <a:pt x="338737" y="413616"/>
                      <a:pt x="363207" y="408150"/>
                    </a:cubicBezTo>
                    <a:cubicBezTo>
                      <a:pt x="387678" y="402683"/>
                      <a:pt x="411635" y="393695"/>
                      <a:pt x="435079" y="381184"/>
                    </a:cubicBezTo>
                    <a:lnTo>
                      <a:pt x="398354" y="549140"/>
                    </a:lnTo>
                    <a:cubicBezTo>
                      <a:pt x="380120" y="555634"/>
                      <a:pt x="360126" y="560807"/>
                      <a:pt x="338407" y="564586"/>
                    </a:cubicBezTo>
                    <a:cubicBezTo>
                      <a:pt x="316651" y="568365"/>
                      <a:pt x="293684" y="570236"/>
                      <a:pt x="269471" y="570236"/>
                    </a:cubicBezTo>
                    <a:close/>
                    <a:moveTo>
                      <a:pt x="197599" y="734339"/>
                    </a:moveTo>
                    <a:cubicBezTo>
                      <a:pt x="180136" y="734339"/>
                      <a:pt x="161279" y="731735"/>
                      <a:pt x="140954" y="726525"/>
                    </a:cubicBezTo>
                    <a:cubicBezTo>
                      <a:pt x="120629" y="721315"/>
                      <a:pt x="102799" y="713501"/>
                      <a:pt x="87463" y="703082"/>
                    </a:cubicBezTo>
                    <a:lnTo>
                      <a:pt x="102322" y="637447"/>
                    </a:lnTo>
                    <a:cubicBezTo>
                      <a:pt x="112998" y="645519"/>
                      <a:pt x="126352" y="651829"/>
                      <a:pt x="142348" y="656378"/>
                    </a:cubicBezTo>
                    <a:cubicBezTo>
                      <a:pt x="158344" y="660927"/>
                      <a:pt x="176504" y="663202"/>
                      <a:pt x="196829" y="663202"/>
                    </a:cubicBezTo>
                    <a:cubicBezTo>
                      <a:pt x="206991" y="663202"/>
                      <a:pt x="214586" y="662285"/>
                      <a:pt x="219685" y="660451"/>
                    </a:cubicBezTo>
                    <a:cubicBezTo>
                      <a:pt x="224748" y="658616"/>
                      <a:pt x="227317" y="656158"/>
                      <a:pt x="227317" y="653040"/>
                    </a:cubicBezTo>
                    <a:cubicBezTo>
                      <a:pt x="227317" y="648344"/>
                      <a:pt x="221923" y="645042"/>
                      <a:pt x="211100" y="643097"/>
                    </a:cubicBezTo>
                    <a:cubicBezTo>
                      <a:pt x="200278" y="641153"/>
                      <a:pt x="188758" y="641336"/>
                      <a:pt x="176541" y="643684"/>
                    </a:cubicBezTo>
                    <a:lnTo>
                      <a:pt x="156216" y="588213"/>
                    </a:lnTo>
                    <a:lnTo>
                      <a:pt x="192133" y="542903"/>
                    </a:lnTo>
                    <a:lnTo>
                      <a:pt x="271819" y="542903"/>
                    </a:lnTo>
                    <a:lnTo>
                      <a:pt x="249953" y="581976"/>
                    </a:lnTo>
                    <a:cubicBezTo>
                      <a:pt x="277285" y="586929"/>
                      <a:pt x="297793" y="595440"/>
                      <a:pt x="311478" y="607547"/>
                    </a:cubicBezTo>
                    <a:cubicBezTo>
                      <a:pt x="325162" y="619654"/>
                      <a:pt x="331986" y="633779"/>
                      <a:pt x="331986" y="649921"/>
                    </a:cubicBezTo>
                    <a:cubicBezTo>
                      <a:pt x="331986" y="667348"/>
                      <a:pt x="326446" y="682390"/>
                      <a:pt x="315404" y="695047"/>
                    </a:cubicBezTo>
                    <a:cubicBezTo>
                      <a:pt x="304324" y="707667"/>
                      <a:pt x="288695" y="717353"/>
                      <a:pt x="268517" y="724140"/>
                    </a:cubicBezTo>
                    <a:cubicBezTo>
                      <a:pt x="248338" y="730891"/>
                      <a:pt x="224712" y="734303"/>
                      <a:pt x="197636" y="734303"/>
                    </a:cubicBez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6" name="Forma Livre: Forma 35">
                <a:extLst>
                  <a:ext uri="{FF2B5EF4-FFF2-40B4-BE49-F238E27FC236}">
                    <a16:creationId xmlns:a16="http://schemas.microsoft.com/office/drawing/2014/main" id="{F89D30C6-CBB1-A03D-E139-61E15CC8D04E}"/>
                  </a:ext>
                </a:extLst>
              </p:cNvPr>
              <p:cNvSpPr/>
              <p:nvPr/>
            </p:nvSpPr>
            <p:spPr>
              <a:xfrm>
                <a:off x="25098568" y="739474"/>
                <a:ext cx="599952" cy="703008"/>
              </a:xfrm>
              <a:custGeom>
                <a:avLst/>
                <a:gdLst>
                  <a:gd name="csX0" fmla="*/ 0 w 599952"/>
                  <a:gd name="csY0" fmla="*/ 703008 h 703008"/>
                  <a:gd name="csX1" fmla="*/ 318705 w 599952"/>
                  <a:gd name="csY1" fmla="*/ 156216 h 703008"/>
                  <a:gd name="csX2" fmla="*/ 505408 w 599952"/>
                  <a:gd name="csY2" fmla="*/ 156216 h 703008"/>
                  <a:gd name="csX3" fmla="*/ 585865 w 599952"/>
                  <a:gd name="csY3" fmla="*/ 703008 h 703008"/>
                  <a:gd name="csX4" fmla="*/ 411672 w 599952"/>
                  <a:gd name="csY4" fmla="*/ 703008 h 703008"/>
                  <a:gd name="csX5" fmla="*/ 401509 w 599952"/>
                  <a:gd name="csY5" fmla="*/ 605382 h 703008"/>
                  <a:gd name="csX6" fmla="*/ 232783 w 599952"/>
                  <a:gd name="csY6" fmla="*/ 605382 h 703008"/>
                  <a:gd name="csX7" fmla="*/ 181237 w 599952"/>
                  <a:gd name="csY7" fmla="*/ 703008 h 703008"/>
                  <a:gd name="csX8" fmla="*/ 0 w 599952"/>
                  <a:gd name="csY8" fmla="*/ 703008 h 703008"/>
                  <a:gd name="csX9" fmla="*/ 270278 w 599952"/>
                  <a:gd name="csY9" fmla="*/ 92159 h 703008"/>
                  <a:gd name="csX10" fmla="*/ 288254 w 599952"/>
                  <a:gd name="csY10" fmla="*/ 0 h 703008"/>
                  <a:gd name="csX11" fmla="*/ 599952 w 599952"/>
                  <a:gd name="csY11" fmla="*/ 0 h 703008"/>
                  <a:gd name="csX12" fmla="*/ 582783 w 599952"/>
                  <a:gd name="csY12" fmla="*/ 92159 h 703008"/>
                  <a:gd name="csX13" fmla="*/ 270314 w 599952"/>
                  <a:gd name="csY13" fmla="*/ 92159 h 703008"/>
                  <a:gd name="csX14" fmla="*/ 293721 w 599952"/>
                  <a:gd name="csY14" fmla="*/ 474921 h 703008"/>
                  <a:gd name="csX15" fmla="*/ 396043 w 599952"/>
                  <a:gd name="csY15" fmla="*/ 474921 h 703008"/>
                  <a:gd name="csX16" fmla="*/ 378066 w 599952"/>
                  <a:gd name="csY16" fmla="*/ 322594 h 703008"/>
                  <a:gd name="csX17" fmla="*/ 293684 w 599952"/>
                  <a:gd name="csY17" fmla="*/ 474921 h 70300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</a:cxnLst>
                <a:rect l="l" t="t" r="r" b="b"/>
                <a:pathLst>
                  <a:path w="599952" h="703008">
                    <a:moveTo>
                      <a:pt x="0" y="703008"/>
                    </a:moveTo>
                    <a:lnTo>
                      <a:pt x="318705" y="156216"/>
                    </a:lnTo>
                    <a:lnTo>
                      <a:pt x="505408" y="156216"/>
                    </a:lnTo>
                    <a:lnTo>
                      <a:pt x="585865" y="703008"/>
                    </a:lnTo>
                    <a:lnTo>
                      <a:pt x="411672" y="703008"/>
                    </a:lnTo>
                    <a:lnTo>
                      <a:pt x="401509" y="605382"/>
                    </a:lnTo>
                    <a:lnTo>
                      <a:pt x="232783" y="605382"/>
                    </a:lnTo>
                    <a:lnTo>
                      <a:pt x="181237" y="703008"/>
                    </a:lnTo>
                    <a:lnTo>
                      <a:pt x="0" y="703008"/>
                    </a:lnTo>
                    <a:close/>
                    <a:moveTo>
                      <a:pt x="270278" y="92159"/>
                    </a:moveTo>
                    <a:lnTo>
                      <a:pt x="288254" y="0"/>
                    </a:lnTo>
                    <a:lnTo>
                      <a:pt x="599952" y="0"/>
                    </a:lnTo>
                    <a:lnTo>
                      <a:pt x="582783" y="92159"/>
                    </a:lnTo>
                    <a:lnTo>
                      <a:pt x="270314" y="92159"/>
                    </a:lnTo>
                    <a:close/>
                    <a:moveTo>
                      <a:pt x="293721" y="474921"/>
                    </a:moveTo>
                    <a:lnTo>
                      <a:pt x="396043" y="474921"/>
                    </a:lnTo>
                    <a:lnTo>
                      <a:pt x="378066" y="322594"/>
                    </a:lnTo>
                    <a:lnTo>
                      <a:pt x="293684" y="474921"/>
                    </a:ln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7" name="Forma Livre: Forma 36">
                <a:extLst>
                  <a:ext uri="{FF2B5EF4-FFF2-40B4-BE49-F238E27FC236}">
                    <a16:creationId xmlns:a16="http://schemas.microsoft.com/office/drawing/2014/main" id="{B44224D1-0B54-789D-0288-AB33E8BBFD56}"/>
                  </a:ext>
                </a:extLst>
              </p:cNvPr>
              <p:cNvSpPr/>
              <p:nvPr/>
            </p:nvSpPr>
            <p:spPr>
              <a:xfrm>
                <a:off x="25728972" y="883950"/>
                <a:ext cx="595256" cy="570272"/>
              </a:xfrm>
              <a:custGeom>
                <a:avLst/>
                <a:gdLst>
                  <a:gd name="csX0" fmla="*/ 271048 w 595256"/>
                  <a:gd name="csY0" fmla="*/ 570236 h 570272"/>
                  <a:gd name="csX1" fmla="*/ 159921 w 595256"/>
                  <a:gd name="csY1" fmla="*/ 551488 h 570272"/>
                  <a:gd name="csX2" fmla="*/ 74403 w 595256"/>
                  <a:gd name="csY2" fmla="*/ 498768 h 570272"/>
                  <a:gd name="csX3" fmla="*/ 19334 w 595256"/>
                  <a:gd name="csY3" fmla="*/ 418899 h 570272"/>
                  <a:gd name="csX4" fmla="*/ 0 w 595256"/>
                  <a:gd name="csY4" fmla="*/ 318705 h 570272"/>
                  <a:gd name="csX5" fmla="*/ 25204 w 595256"/>
                  <a:gd name="csY5" fmla="*/ 194114 h 570272"/>
                  <a:gd name="csX6" fmla="*/ 94911 w 595256"/>
                  <a:gd name="csY6" fmla="*/ 92563 h 570272"/>
                  <a:gd name="csX7" fmla="*/ 198040 w 595256"/>
                  <a:gd name="csY7" fmla="*/ 24397 h 570272"/>
                  <a:gd name="csX8" fmla="*/ 323401 w 595256"/>
                  <a:gd name="csY8" fmla="*/ 0 h 570272"/>
                  <a:gd name="csX9" fmla="*/ 435115 w 595256"/>
                  <a:gd name="csY9" fmla="*/ 19334 h 570272"/>
                  <a:gd name="csX10" fmla="*/ 520854 w 595256"/>
                  <a:gd name="csY10" fmla="*/ 73045 h 570272"/>
                  <a:gd name="csX11" fmla="*/ 575922 w 595256"/>
                  <a:gd name="csY11" fmla="*/ 153501 h 570272"/>
                  <a:gd name="csX12" fmla="*/ 595257 w 595256"/>
                  <a:gd name="csY12" fmla="*/ 253108 h 570272"/>
                  <a:gd name="csX13" fmla="*/ 569869 w 595256"/>
                  <a:gd name="csY13" fmla="*/ 376525 h 570272"/>
                  <a:gd name="csX14" fmla="*/ 499942 w 595256"/>
                  <a:gd name="csY14" fmla="*/ 477489 h 570272"/>
                  <a:gd name="csX15" fmla="*/ 396630 w 595256"/>
                  <a:gd name="csY15" fmla="*/ 545655 h 570272"/>
                  <a:gd name="csX16" fmla="*/ 271048 w 595256"/>
                  <a:gd name="csY16" fmla="*/ 570272 h 570272"/>
                  <a:gd name="csX17" fmla="*/ 284329 w 595256"/>
                  <a:gd name="csY17" fmla="*/ 422605 h 570272"/>
                  <a:gd name="csX18" fmla="*/ 343103 w 595256"/>
                  <a:gd name="csY18" fmla="*/ 410314 h 570272"/>
                  <a:gd name="csX19" fmla="*/ 388815 w 595256"/>
                  <a:gd name="csY19" fmla="*/ 376342 h 570272"/>
                  <a:gd name="csX20" fmla="*/ 418496 w 595256"/>
                  <a:gd name="csY20" fmla="*/ 325566 h 570272"/>
                  <a:gd name="csX21" fmla="*/ 428842 w 595256"/>
                  <a:gd name="csY21" fmla="*/ 263270 h 570272"/>
                  <a:gd name="csX22" fmla="*/ 414387 w 595256"/>
                  <a:gd name="csY22" fmla="*/ 201745 h 570272"/>
                  <a:gd name="csX23" fmla="*/ 373370 w 595256"/>
                  <a:gd name="csY23" fmla="*/ 161719 h 570272"/>
                  <a:gd name="csX24" fmla="*/ 310891 w 595256"/>
                  <a:gd name="csY24" fmla="*/ 147668 h 570272"/>
                  <a:gd name="csX25" fmla="*/ 252301 w 595256"/>
                  <a:gd name="csY25" fmla="*/ 159958 h 570272"/>
                  <a:gd name="csX26" fmla="*/ 206405 w 595256"/>
                  <a:gd name="csY26" fmla="*/ 193931 h 570272"/>
                  <a:gd name="csX27" fmla="*/ 176724 w 595256"/>
                  <a:gd name="csY27" fmla="*/ 244523 h 570272"/>
                  <a:gd name="csX28" fmla="*/ 166378 w 595256"/>
                  <a:gd name="csY28" fmla="*/ 307002 h 570272"/>
                  <a:gd name="csX29" fmla="*/ 180833 w 595256"/>
                  <a:gd name="csY29" fmla="*/ 368527 h 570272"/>
                  <a:gd name="csX30" fmla="*/ 221850 w 595256"/>
                  <a:gd name="csY30" fmla="*/ 408553 h 570272"/>
                  <a:gd name="csX31" fmla="*/ 284329 w 595256"/>
                  <a:gd name="csY31" fmla="*/ 422605 h 57027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  <a:cxn ang="0">
                    <a:pos x="csX28" y="csY28"/>
                  </a:cxn>
                  <a:cxn ang="0">
                    <a:pos x="csX29" y="csY29"/>
                  </a:cxn>
                  <a:cxn ang="0">
                    <a:pos x="csX30" y="csY30"/>
                  </a:cxn>
                  <a:cxn ang="0">
                    <a:pos x="csX31" y="csY31"/>
                  </a:cxn>
                </a:cxnLst>
                <a:rect l="l" t="t" r="r" b="b"/>
                <a:pathLst>
                  <a:path w="595256" h="570272">
                    <a:moveTo>
                      <a:pt x="271048" y="570236"/>
                    </a:moveTo>
                    <a:cubicBezTo>
                      <a:pt x="230178" y="570236"/>
                      <a:pt x="193124" y="563999"/>
                      <a:pt x="159921" y="551488"/>
                    </a:cubicBezTo>
                    <a:cubicBezTo>
                      <a:pt x="126719" y="538978"/>
                      <a:pt x="98213" y="521404"/>
                      <a:pt x="74403" y="498768"/>
                    </a:cubicBezTo>
                    <a:cubicBezTo>
                      <a:pt x="50592" y="476132"/>
                      <a:pt x="32212" y="449497"/>
                      <a:pt x="19334" y="418899"/>
                    </a:cubicBezTo>
                    <a:cubicBezTo>
                      <a:pt x="6457" y="388302"/>
                      <a:pt x="0" y="354916"/>
                      <a:pt x="0" y="318705"/>
                    </a:cubicBezTo>
                    <a:cubicBezTo>
                      <a:pt x="0" y="274167"/>
                      <a:pt x="8402" y="232636"/>
                      <a:pt x="25204" y="194114"/>
                    </a:cubicBezTo>
                    <a:cubicBezTo>
                      <a:pt x="42007" y="155592"/>
                      <a:pt x="65231" y="121729"/>
                      <a:pt x="94911" y="92563"/>
                    </a:cubicBezTo>
                    <a:cubicBezTo>
                      <a:pt x="124591" y="63396"/>
                      <a:pt x="158967" y="40687"/>
                      <a:pt x="198040" y="24397"/>
                    </a:cubicBezTo>
                    <a:cubicBezTo>
                      <a:pt x="237112" y="8108"/>
                      <a:pt x="278899" y="0"/>
                      <a:pt x="323401" y="0"/>
                    </a:cubicBezTo>
                    <a:cubicBezTo>
                      <a:pt x="364528" y="0"/>
                      <a:pt x="401766" y="6457"/>
                      <a:pt x="435115" y="19334"/>
                    </a:cubicBezTo>
                    <a:cubicBezTo>
                      <a:pt x="468428" y="32212"/>
                      <a:pt x="497007" y="50115"/>
                      <a:pt x="520854" y="73045"/>
                    </a:cubicBezTo>
                    <a:cubicBezTo>
                      <a:pt x="544664" y="95975"/>
                      <a:pt x="563045" y="122793"/>
                      <a:pt x="575922" y="153501"/>
                    </a:cubicBezTo>
                    <a:cubicBezTo>
                      <a:pt x="588799" y="184245"/>
                      <a:pt x="595257" y="217411"/>
                      <a:pt x="595257" y="253108"/>
                    </a:cubicBezTo>
                    <a:cubicBezTo>
                      <a:pt x="595257" y="297133"/>
                      <a:pt x="586782" y="338260"/>
                      <a:pt x="569869" y="376525"/>
                    </a:cubicBezTo>
                    <a:cubicBezTo>
                      <a:pt x="552956" y="414790"/>
                      <a:pt x="529622" y="448469"/>
                      <a:pt x="499942" y="477489"/>
                    </a:cubicBezTo>
                    <a:cubicBezTo>
                      <a:pt x="470262" y="506509"/>
                      <a:pt x="435812" y="529256"/>
                      <a:pt x="396630" y="545655"/>
                    </a:cubicBezTo>
                    <a:cubicBezTo>
                      <a:pt x="357448" y="562054"/>
                      <a:pt x="315587" y="570272"/>
                      <a:pt x="271048" y="570272"/>
                    </a:cubicBezTo>
                    <a:close/>
                    <a:moveTo>
                      <a:pt x="284329" y="422605"/>
                    </a:moveTo>
                    <a:cubicBezTo>
                      <a:pt x="305938" y="422605"/>
                      <a:pt x="325529" y="418496"/>
                      <a:pt x="343103" y="410314"/>
                    </a:cubicBezTo>
                    <a:cubicBezTo>
                      <a:pt x="360676" y="402096"/>
                      <a:pt x="375901" y="390796"/>
                      <a:pt x="388815" y="376342"/>
                    </a:cubicBezTo>
                    <a:cubicBezTo>
                      <a:pt x="401729" y="361887"/>
                      <a:pt x="411599" y="344974"/>
                      <a:pt x="418496" y="325566"/>
                    </a:cubicBezTo>
                    <a:cubicBezTo>
                      <a:pt x="425393" y="306158"/>
                      <a:pt x="428842" y="285393"/>
                      <a:pt x="428842" y="263270"/>
                    </a:cubicBezTo>
                    <a:cubicBezTo>
                      <a:pt x="428842" y="239570"/>
                      <a:pt x="424036" y="219062"/>
                      <a:pt x="414387" y="201745"/>
                    </a:cubicBezTo>
                    <a:cubicBezTo>
                      <a:pt x="404738" y="184429"/>
                      <a:pt x="391090" y="171074"/>
                      <a:pt x="373370" y="161719"/>
                    </a:cubicBezTo>
                    <a:cubicBezTo>
                      <a:pt x="355650" y="152327"/>
                      <a:pt x="334848" y="147668"/>
                      <a:pt x="310891" y="147668"/>
                    </a:cubicBezTo>
                    <a:cubicBezTo>
                      <a:pt x="289539" y="147668"/>
                      <a:pt x="270021" y="151777"/>
                      <a:pt x="252301" y="159958"/>
                    </a:cubicBezTo>
                    <a:cubicBezTo>
                      <a:pt x="234581" y="168176"/>
                      <a:pt x="219282" y="179476"/>
                      <a:pt x="206405" y="193931"/>
                    </a:cubicBezTo>
                    <a:cubicBezTo>
                      <a:pt x="193527" y="208386"/>
                      <a:pt x="183622" y="225262"/>
                      <a:pt x="176724" y="244523"/>
                    </a:cubicBezTo>
                    <a:cubicBezTo>
                      <a:pt x="169827" y="263784"/>
                      <a:pt x="166378" y="284622"/>
                      <a:pt x="166378" y="307002"/>
                    </a:cubicBezTo>
                    <a:cubicBezTo>
                      <a:pt x="166378" y="330702"/>
                      <a:pt x="171185" y="351211"/>
                      <a:pt x="180833" y="368527"/>
                    </a:cubicBezTo>
                    <a:cubicBezTo>
                      <a:pt x="190446" y="385844"/>
                      <a:pt x="204130" y="399198"/>
                      <a:pt x="221850" y="408553"/>
                    </a:cubicBezTo>
                    <a:cubicBezTo>
                      <a:pt x="239570" y="417909"/>
                      <a:pt x="260372" y="422605"/>
                      <a:pt x="284329" y="422605"/>
                    </a:cubicBez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8" name="Forma Livre: Forma 37">
                <a:extLst>
                  <a:ext uri="{FF2B5EF4-FFF2-40B4-BE49-F238E27FC236}">
                    <a16:creationId xmlns:a16="http://schemas.microsoft.com/office/drawing/2014/main" id="{25AB1637-20A2-09D0-705D-E52315C02C13}"/>
                  </a:ext>
                </a:extLst>
              </p:cNvPr>
              <p:cNvSpPr/>
              <p:nvPr/>
            </p:nvSpPr>
            <p:spPr>
              <a:xfrm>
                <a:off x="26469107" y="883913"/>
                <a:ext cx="481928" cy="570272"/>
              </a:xfrm>
              <a:custGeom>
                <a:avLst/>
                <a:gdLst>
                  <a:gd name="csX0" fmla="*/ 269471 w 481928"/>
                  <a:gd name="csY0" fmla="*/ 570272 h 570272"/>
                  <a:gd name="csX1" fmla="*/ 131598 w 481928"/>
                  <a:gd name="csY1" fmla="*/ 541949 h 570272"/>
                  <a:gd name="csX2" fmla="*/ 35330 w 481928"/>
                  <a:gd name="csY2" fmla="*/ 459916 h 570272"/>
                  <a:gd name="csX3" fmla="*/ 0 w 481928"/>
                  <a:gd name="csY3" fmla="*/ 329675 h 570272"/>
                  <a:gd name="csX4" fmla="*/ 24214 w 481928"/>
                  <a:gd name="csY4" fmla="*/ 199801 h 570272"/>
                  <a:gd name="csX5" fmla="*/ 91573 w 481928"/>
                  <a:gd name="csY5" fmla="*/ 95131 h 570272"/>
                  <a:gd name="csX6" fmla="*/ 192720 w 481928"/>
                  <a:gd name="csY6" fmla="*/ 25204 h 570272"/>
                  <a:gd name="csX7" fmla="*/ 317898 w 481928"/>
                  <a:gd name="csY7" fmla="*/ 0 h 570272"/>
                  <a:gd name="csX8" fmla="*/ 408516 w 481928"/>
                  <a:gd name="csY8" fmla="*/ 9942 h 570272"/>
                  <a:gd name="csX9" fmla="*/ 481928 w 481928"/>
                  <a:gd name="csY9" fmla="*/ 42961 h 570272"/>
                  <a:gd name="csX10" fmla="*/ 446012 w 481928"/>
                  <a:gd name="csY10" fmla="*/ 206221 h 570272"/>
                  <a:gd name="csX11" fmla="*/ 390943 w 481928"/>
                  <a:gd name="csY11" fmla="*/ 167149 h 570272"/>
                  <a:gd name="csX12" fmla="*/ 310891 w 481928"/>
                  <a:gd name="csY12" fmla="*/ 153868 h 570272"/>
                  <a:gd name="csX13" fmla="*/ 251127 w 481928"/>
                  <a:gd name="csY13" fmla="*/ 165388 h 570272"/>
                  <a:gd name="csX14" fmla="*/ 206001 w 481928"/>
                  <a:gd name="csY14" fmla="*/ 197820 h 570272"/>
                  <a:gd name="csX15" fmla="*/ 177678 w 481928"/>
                  <a:gd name="csY15" fmla="*/ 246651 h 570272"/>
                  <a:gd name="csX16" fmla="*/ 167919 w 481928"/>
                  <a:gd name="csY16" fmla="*/ 307772 h 570272"/>
                  <a:gd name="csX17" fmla="*/ 182374 w 481928"/>
                  <a:gd name="csY17" fmla="*/ 365776 h 570272"/>
                  <a:gd name="csX18" fmla="*/ 224748 w 481928"/>
                  <a:gd name="csY18" fmla="*/ 403270 h 570272"/>
                  <a:gd name="csX19" fmla="*/ 292914 w 481928"/>
                  <a:gd name="csY19" fmla="*/ 416368 h 570272"/>
                  <a:gd name="csX20" fmla="*/ 363207 w 481928"/>
                  <a:gd name="csY20" fmla="*/ 408150 h 570272"/>
                  <a:gd name="csX21" fmla="*/ 435079 w 481928"/>
                  <a:gd name="csY21" fmla="*/ 381184 h 570272"/>
                  <a:gd name="csX22" fmla="*/ 398354 w 481928"/>
                  <a:gd name="csY22" fmla="*/ 549140 h 570272"/>
                  <a:gd name="csX23" fmla="*/ 338407 w 481928"/>
                  <a:gd name="csY23" fmla="*/ 564586 h 570272"/>
                  <a:gd name="csX24" fmla="*/ 269471 w 481928"/>
                  <a:gd name="csY24" fmla="*/ 570236 h 57027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</a:cxnLst>
                <a:rect l="l" t="t" r="r" b="b"/>
                <a:pathLst>
                  <a:path w="481928" h="570272">
                    <a:moveTo>
                      <a:pt x="269471" y="570272"/>
                    </a:moveTo>
                    <a:cubicBezTo>
                      <a:pt x="218181" y="570272"/>
                      <a:pt x="172212" y="560844"/>
                      <a:pt x="131598" y="541949"/>
                    </a:cubicBezTo>
                    <a:cubicBezTo>
                      <a:pt x="90985" y="523055"/>
                      <a:pt x="58884" y="495723"/>
                      <a:pt x="35330" y="459916"/>
                    </a:cubicBezTo>
                    <a:cubicBezTo>
                      <a:pt x="11777" y="424109"/>
                      <a:pt x="0" y="380707"/>
                      <a:pt x="0" y="329675"/>
                    </a:cubicBezTo>
                    <a:cubicBezTo>
                      <a:pt x="0" y="283082"/>
                      <a:pt x="8072" y="239790"/>
                      <a:pt x="24214" y="199801"/>
                    </a:cubicBezTo>
                    <a:cubicBezTo>
                      <a:pt x="40356" y="159848"/>
                      <a:pt x="62809" y="124958"/>
                      <a:pt x="91573" y="95131"/>
                    </a:cubicBezTo>
                    <a:cubicBezTo>
                      <a:pt x="120336" y="65304"/>
                      <a:pt x="154051" y="42007"/>
                      <a:pt x="192720" y="25204"/>
                    </a:cubicBezTo>
                    <a:cubicBezTo>
                      <a:pt x="231389" y="8401"/>
                      <a:pt x="273103" y="0"/>
                      <a:pt x="317898" y="0"/>
                    </a:cubicBezTo>
                    <a:cubicBezTo>
                      <a:pt x="352018" y="0"/>
                      <a:pt x="382212" y="3302"/>
                      <a:pt x="408516" y="9942"/>
                    </a:cubicBezTo>
                    <a:cubicBezTo>
                      <a:pt x="434822" y="16583"/>
                      <a:pt x="459292" y="27589"/>
                      <a:pt x="481928" y="42961"/>
                    </a:cubicBezTo>
                    <a:lnTo>
                      <a:pt x="446012" y="206221"/>
                    </a:lnTo>
                    <a:cubicBezTo>
                      <a:pt x="432474" y="189051"/>
                      <a:pt x="414130" y="176027"/>
                      <a:pt x="390943" y="167149"/>
                    </a:cubicBezTo>
                    <a:cubicBezTo>
                      <a:pt x="367757" y="158307"/>
                      <a:pt x="341085" y="153868"/>
                      <a:pt x="310891" y="153868"/>
                    </a:cubicBezTo>
                    <a:cubicBezTo>
                      <a:pt x="288769" y="153868"/>
                      <a:pt x="268847" y="157720"/>
                      <a:pt x="251127" y="165388"/>
                    </a:cubicBezTo>
                    <a:cubicBezTo>
                      <a:pt x="233407" y="173056"/>
                      <a:pt x="218365" y="183878"/>
                      <a:pt x="206001" y="197820"/>
                    </a:cubicBezTo>
                    <a:cubicBezTo>
                      <a:pt x="193637" y="211761"/>
                      <a:pt x="184172" y="228014"/>
                      <a:pt x="177678" y="246651"/>
                    </a:cubicBezTo>
                    <a:cubicBezTo>
                      <a:pt x="171185" y="265288"/>
                      <a:pt x="167919" y="285650"/>
                      <a:pt x="167919" y="307772"/>
                    </a:cubicBezTo>
                    <a:cubicBezTo>
                      <a:pt x="167919" y="329895"/>
                      <a:pt x="172726" y="349486"/>
                      <a:pt x="182374" y="365776"/>
                    </a:cubicBezTo>
                    <a:cubicBezTo>
                      <a:pt x="191987" y="382065"/>
                      <a:pt x="206148" y="394539"/>
                      <a:pt x="224748" y="403270"/>
                    </a:cubicBezTo>
                    <a:cubicBezTo>
                      <a:pt x="243349" y="412002"/>
                      <a:pt x="266095" y="416368"/>
                      <a:pt x="292914" y="416368"/>
                    </a:cubicBezTo>
                    <a:cubicBezTo>
                      <a:pt x="315294" y="416368"/>
                      <a:pt x="338737" y="413616"/>
                      <a:pt x="363207" y="408150"/>
                    </a:cubicBezTo>
                    <a:cubicBezTo>
                      <a:pt x="387678" y="402683"/>
                      <a:pt x="411635" y="393695"/>
                      <a:pt x="435079" y="381184"/>
                    </a:cubicBezTo>
                    <a:lnTo>
                      <a:pt x="398354" y="549140"/>
                    </a:lnTo>
                    <a:cubicBezTo>
                      <a:pt x="380120" y="555634"/>
                      <a:pt x="360126" y="560807"/>
                      <a:pt x="338407" y="564586"/>
                    </a:cubicBezTo>
                    <a:cubicBezTo>
                      <a:pt x="316651" y="568365"/>
                      <a:pt x="293685" y="570236"/>
                      <a:pt x="269471" y="570236"/>
                    </a:cubicBez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9" name="Forma Livre: Forma 38">
                <a:extLst>
                  <a:ext uri="{FF2B5EF4-FFF2-40B4-BE49-F238E27FC236}">
                    <a16:creationId xmlns:a16="http://schemas.microsoft.com/office/drawing/2014/main" id="{1D7A687E-6B24-5F0A-94F9-27441E5B62E0}"/>
                  </a:ext>
                </a:extLst>
              </p:cNvPr>
              <p:cNvSpPr/>
              <p:nvPr/>
            </p:nvSpPr>
            <p:spPr>
              <a:xfrm>
                <a:off x="26932692" y="895690"/>
                <a:ext cx="273396" cy="546792"/>
              </a:xfrm>
              <a:custGeom>
                <a:avLst/>
                <a:gdLst>
                  <a:gd name="csX0" fmla="*/ 0 w 273396"/>
                  <a:gd name="csY0" fmla="*/ 546792 h 546792"/>
                  <a:gd name="csX1" fmla="*/ 115603 w 273396"/>
                  <a:gd name="csY1" fmla="*/ 0 h 546792"/>
                  <a:gd name="csX2" fmla="*/ 273396 w 273396"/>
                  <a:gd name="csY2" fmla="*/ 0 h 546792"/>
                  <a:gd name="csX3" fmla="*/ 157793 w 273396"/>
                  <a:gd name="csY3" fmla="*/ 546792 h 546792"/>
                  <a:gd name="csX4" fmla="*/ 0 w 273396"/>
                  <a:gd name="csY4" fmla="*/ 546792 h 5467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273396" h="546792">
                    <a:moveTo>
                      <a:pt x="0" y="546792"/>
                    </a:moveTo>
                    <a:lnTo>
                      <a:pt x="115603" y="0"/>
                    </a:lnTo>
                    <a:lnTo>
                      <a:pt x="273396" y="0"/>
                    </a:lnTo>
                    <a:lnTo>
                      <a:pt x="157793" y="546792"/>
                    </a:lnTo>
                    <a:lnTo>
                      <a:pt x="0" y="546792"/>
                    </a:ln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0" name="Forma Livre: Forma 39">
                <a:extLst>
                  <a:ext uri="{FF2B5EF4-FFF2-40B4-BE49-F238E27FC236}">
                    <a16:creationId xmlns:a16="http://schemas.microsoft.com/office/drawing/2014/main" id="{2016D0C5-6179-0844-D980-6EF7A36337C5}"/>
                  </a:ext>
                </a:extLst>
              </p:cNvPr>
              <p:cNvSpPr/>
              <p:nvPr/>
            </p:nvSpPr>
            <p:spPr>
              <a:xfrm>
                <a:off x="27188111" y="895690"/>
                <a:ext cx="521074" cy="546792"/>
              </a:xfrm>
              <a:custGeom>
                <a:avLst/>
                <a:gdLst>
                  <a:gd name="csX0" fmla="*/ 37 w 521074"/>
                  <a:gd name="csY0" fmla="*/ 546792 h 546792"/>
                  <a:gd name="csX1" fmla="*/ 115639 w 521074"/>
                  <a:gd name="csY1" fmla="*/ 0 h 546792"/>
                  <a:gd name="csX2" fmla="*/ 521074 w 521074"/>
                  <a:gd name="csY2" fmla="*/ 0 h 546792"/>
                  <a:gd name="csX3" fmla="*/ 492164 w 521074"/>
                  <a:gd name="csY3" fmla="*/ 135928 h 546792"/>
                  <a:gd name="csX4" fmla="*/ 244523 w 521074"/>
                  <a:gd name="csY4" fmla="*/ 135928 h 546792"/>
                  <a:gd name="csX5" fmla="*/ 229665 w 521074"/>
                  <a:gd name="csY5" fmla="*/ 207028 h 546792"/>
                  <a:gd name="csX6" fmla="*/ 432767 w 521074"/>
                  <a:gd name="csY6" fmla="*/ 207028 h 546792"/>
                  <a:gd name="csX7" fmla="*/ 406206 w 521074"/>
                  <a:gd name="csY7" fmla="*/ 331216 h 546792"/>
                  <a:gd name="csX8" fmla="*/ 203103 w 521074"/>
                  <a:gd name="csY8" fmla="*/ 331216 h 546792"/>
                  <a:gd name="csX9" fmla="*/ 186703 w 521074"/>
                  <a:gd name="csY9" fmla="*/ 409324 h 546792"/>
                  <a:gd name="csX10" fmla="*/ 453092 w 521074"/>
                  <a:gd name="csY10" fmla="*/ 409324 h 546792"/>
                  <a:gd name="csX11" fmla="*/ 392925 w 521074"/>
                  <a:gd name="csY11" fmla="*/ 546792 h 546792"/>
                  <a:gd name="csX12" fmla="*/ 0 w 521074"/>
                  <a:gd name="csY12" fmla="*/ 546792 h 5467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</a:cxnLst>
                <a:rect l="l" t="t" r="r" b="b"/>
                <a:pathLst>
                  <a:path w="521074" h="546792">
                    <a:moveTo>
                      <a:pt x="37" y="546792"/>
                    </a:moveTo>
                    <a:lnTo>
                      <a:pt x="115639" y="0"/>
                    </a:lnTo>
                    <a:lnTo>
                      <a:pt x="521074" y="0"/>
                    </a:lnTo>
                    <a:lnTo>
                      <a:pt x="492164" y="135928"/>
                    </a:lnTo>
                    <a:lnTo>
                      <a:pt x="244523" y="135928"/>
                    </a:lnTo>
                    <a:lnTo>
                      <a:pt x="229665" y="207028"/>
                    </a:lnTo>
                    <a:lnTo>
                      <a:pt x="432767" y="207028"/>
                    </a:lnTo>
                    <a:lnTo>
                      <a:pt x="406206" y="331216"/>
                    </a:lnTo>
                    <a:lnTo>
                      <a:pt x="203103" y="331216"/>
                    </a:lnTo>
                    <a:lnTo>
                      <a:pt x="186703" y="409324"/>
                    </a:lnTo>
                    <a:lnTo>
                      <a:pt x="453092" y="409324"/>
                    </a:lnTo>
                    <a:lnTo>
                      <a:pt x="392925" y="546792"/>
                    </a:lnTo>
                    <a:lnTo>
                      <a:pt x="0" y="546792"/>
                    </a:ln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1" name="Forma Livre: Forma 40">
                <a:extLst>
                  <a:ext uri="{FF2B5EF4-FFF2-40B4-BE49-F238E27FC236}">
                    <a16:creationId xmlns:a16="http://schemas.microsoft.com/office/drawing/2014/main" id="{CB2E5C5B-B685-F860-8788-F4A83EBC886D}"/>
                  </a:ext>
                </a:extLst>
              </p:cNvPr>
              <p:cNvSpPr/>
              <p:nvPr/>
            </p:nvSpPr>
            <p:spPr>
              <a:xfrm>
                <a:off x="27673232" y="895690"/>
                <a:ext cx="617085" cy="546792"/>
              </a:xfrm>
              <a:custGeom>
                <a:avLst/>
                <a:gdLst>
                  <a:gd name="csX0" fmla="*/ 0 w 617085"/>
                  <a:gd name="csY0" fmla="*/ 546792 h 546792"/>
                  <a:gd name="csX1" fmla="*/ 115602 w 617085"/>
                  <a:gd name="csY1" fmla="*/ 0 h 546792"/>
                  <a:gd name="csX2" fmla="*/ 271048 w 617085"/>
                  <a:gd name="csY2" fmla="*/ 0 h 546792"/>
                  <a:gd name="csX3" fmla="*/ 400702 w 617085"/>
                  <a:gd name="csY3" fmla="*/ 299188 h 546792"/>
                  <a:gd name="csX4" fmla="*/ 464758 w 617085"/>
                  <a:gd name="csY4" fmla="*/ 0 h 546792"/>
                  <a:gd name="csX5" fmla="*/ 617085 w 617085"/>
                  <a:gd name="csY5" fmla="*/ 0 h 546792"/>
                  <a:gd name="csX6" fmla="*/ 501483 w 617085"/>
                  <a:gd name="csY6" fmla="*/ 546792 h 546792"/>
                  <a:gd name="csX7" fmla="*/ 346808 w 617085"/>
                  <a:gd name="csY7" fmla="*/ 546792 h 546792"/>
                  <a:gd name="csX8" fmla="*/ 217154 w 617085"/>
                  <a:gd name="csY8" fmla="*/ 242909 h 546792"/>
                  <a:gd name="csX9" fmla="*/ 152327 w 617085"/>
                  <a:gd name="csY9" fmla="*/ 546792 h 546792"/>
                  <a:gd name="csX10" fmla="*/ 0 w 617085"/>
                  <a:gd name="csY10" fmla="*/ 546792 h 5467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</a:cxnLst>
                <a:rect l="l" t="t" r="r" b="b"/>
                <a:pathLst>
                  <a:path w="617085" h="546792">
                    <a:moveTo>
                      <a:pt x="0" y="546792"/>
                    </a:moveTo>
                    <a:lnTo>
                      <a:pt x="115602" y="0"/>
                    </a:lnTo>
                    <a:lnTo>
                      <a:pt x="271048" y="0"/>
                    </a:lnTo>
                    <a:lnTo>
                      <a:pt x="400702" y="299188"/>
                    </a:lnTo>
                    <a:lnTo>
                      <a:pt x="464758" y="0"/>
                    </a:lnTo>
                    <a:lnTo>
                      <a:pt x="617085" y="0"/>
                    </a:lnTo>
                    <a:lnTo>
                      <a:pt x="501483" y="546792"/>
                    </a:lnTo>
                    <a:lnTo>
                      <a:pt x="346808" y="546792"/>
                    </a:lnTo>
                    <a:lnTo>
                      <a:pt x="217154" y="242909"/>
                    </a:lnTo>
                    <a:lnTo>
                      <a:pt x="152327" y="546792"/>
                    </a:lnTo>
                    <a:lnTo>
                      <a:pt x="0" y="546792"/>
                    </a:ln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2" name="Forma Livre: Forma 41">
                <a:extLst>
                  <a:ext uri="{FF2B5EF4-FFF2-40B4-BE49-F238E27FC236}">
                    <a16:creationId xmlns:a16="http://schemas.microsoft.com/office/drawing/2014/main" id="{E30D1080-BCC4-F6C6-043D-286EE1E2C875}"/>
                  </a:ext>
                </a:extLst>
              </p:cNvPr>
              <p:cNvSpPr/>
              <p:nvPr/>
            </p:nvSpPr>
            <p:spPr>
              <a:xfrm>
                <a:off x="28292702" y="895653"/>
                <a:ext cx="485890" cy="546828"/>
              </a:xfrm>
              <a:custGeom>
                <a:avLst/>
                <a:gdLst>
                  <a:gd name="csX0" fmla="*/ 71064 w 485890"/>
                  <a:gd name="csY0" fmla="*/ 546829 h 546828"/>
                  <a:gd name="csX1" fmla="*/ 156216 w 485890"/>
                  <a:gd name="csY1" fmla="*/ 143742 h 546828"/>
                  <a:gd name="csX2" fmla="*/ 0 w 485890"/>
                  <a:gd name="csY2" fmla="*/ 143742 h 546828"/>
                  <a:gd name="csX3" fmla="*/ 61708 w 485890"/>
                  <a:gd name="csY3" fmla="*/ 0 h 546828"/>
                  <a:gd name="csX4" fmla="*/ 485891 w 485890"/>
                  <a:gd name="csY4" fmla="*/ 0 h 546828"/>
                  <a:gd name="csX5" fmla="*/ 455440 w 485890"/>
                  <a:gd name="csY5" fmla="*/ 143742 h 546828"/>
                  <a:gd name="csX6" fmla="*/ 314816 w 485890"/>
                  <a:gd name="csY6" fmla="*/ 143742 h 546828"/>
                  <a:gd name="csX7" fmla="*/ 229664 w 485890"/>
                  <a:gd name="csY7" fmla="*/ 546829 h 546828"/>
                  <a:gd name="csX8" fmla="*/ 71101 w 485890"/>
                  <a:gd name="csY8" fmla="*/ 546829 h 54682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</a:cxnLst>
                <a:rect l="l" t="t" r="r" b="b"/>
                <a:pathLst>
                  <a:path w="485890" h="546828">
                    <a:moveTo>
                      <a:pt x="71064" y="546829"/>
                    </a:moveTo>
                    <a:lnTo>
                      <a:pt x="156216" y="143742"/>
                    </a:lnTo>
                    <a:lnTo>
                      <a:pt x="0" y="143742"/>
                    </a:lnTo>
                    <a:lnTo>
                      <a:pt x="61708" y="0"/>
                    </a:lnTo>
                    <a:lnTo>
                      <a:pt x="485891" y="0"/>
                    </a:lnTo>
                    <a:lnTo>
                      <a:pt x="455440" y="143742"/>
                    </a:lnTo>
                    <a:lnTo>
                      <a:pt x="314816" y="143742"/>
                    </a:lnTo>
                    <a:lnTo>
                      <a:pt x="229664" y="546829"/>
                    </a:lnTo>
                    <a:lnTo>
                      <a:pt x="71101" y="546829"/>
                    </a:ln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3" name="Forma Livre: Forma 42">
                <a:extLst>
                  <a:ext uri="{FF2B5EF4-FFF2-40B4-BE49-F238E27FC236}">
                    <a16:creationId xmlns:a16="http://schemas.microsoft.com/office/drawing/2014/main" id="{E596F040-ABCB-3BD7-2693-1C22F8C331E7}"/>
                  </a:ext>
                </a:extLst>
              </p:cNvPr>
              <p:cNvSpPr/>
              <p:nvPr/>
            </p:nvSpPr>
            <p:spPr>
              <a:xfrm>
                <a:off x="28710610" y="698824"/>
                <a:ext cx="380414" cy="743657"/>
              </a:xfrm>
              <a:custGeom>
                <a:avLst/>
                <a:gdLst>
                  <a:gd name="csX0" fmla="*/ 0 w 380414"/>
                  <a:gd name="csY0" fmla="*/ 743658 h 743657"/>
                  <a:gd name="csX1" fmla="*/ 115603 w 380414"/>
                  <a:gd name="csY1" fmla="*/ 196866 h 743657"/>
                  <a:gd name="csX2" fmla="*/ 273396 w 380414"/>
                  <a:gd name="csY2" fmla="*/ 196866 h 743657"/>
                  <a:gd name="csX3" fmla="*/ 157793 w 380414"/>
                  <a:gd name="csY3" fmla="*/ 743658 h 743657"/>
                  <a:gd name="csX4" fmla="*/ 0 w 380414"/>
                  <a:gd name="csY4" fmla="*/ 743658 h 743657"/>
                  <a:gd name="csX5" fmla="*/ 126536 w 380414"/>
                  <a:gd name="csY5" fmla="*/ 146090 h 743657"/>
                  <a:gd name="csX6" fmla="*/ 221850 w 380414"/>
                  <a:gd name="csY6" fmla="*/ 0 h 743657"/>
                  <a:gd name="csX7" fmla="*/ 380414 w 380414"/>
                  <a:gd name="csY7" fmla="*/ 0 h 743657"/>
                  <a:gd name="csX8" fmla="*/ 270278 w 380414"/>
                  <a:gd name="csY8" fmla="*/ 146090 h 743657"/>
                  <a:gd name="csX9" fmla="*/ 126536 w 380414"/>
                  <a:gd name="csY9" fmla="*/ 146090 h 743657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</a:cxnLst>
                <a:rect l="l" t="t" r="r" b="b"/>
                <a:pathLst>
                  <a:path w="380414" h="743657">
                    <a:moveTo>
                      <a:pt x="0" y="743658"/>
                    </a:moveTo>
                    <a:lnTo>
                      <a:pt x="115603" y="196866"/>
                    </a:lnTo>
                    <a:lnTo>
                      <a:pt x="273396" y="196866"/>
                    </a:lnTo>
                    <a:lnTo>
                      <a:pt x="157793" y="743658"/>
                    </a:lnTo>
                    <a:lnTo>
                      <a:pt x="0" y="743658"/>
                    </a:lnTo>
                    <a:close/>
                    <a:moveTo>
                      <a:pt x="126536" y="146090"/>
                    </a:moveTo>
                    <a:lnTo>
                      <a:pt x="221850" y="0"/>
                    </a:lnTo>
                    <a:lnTo>
                      <a:pt x="380414" y="0"/>
                    </a:lnTo>
                    <a:lnTo>
                      <a:pt x="270278" y="146090"/>
                    </a:lnTo>
                    <a:lnTo>
                      <a:pt x="126536" y="146090"/>
                    </a:ln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4" name="Forma Livre: Forma 43">
                <a:extLst>
                  <a:ext uri="{FF2B5EF4-FFF2-40B4-BE49-F238E27FC236}">
                    <a16:creationId xmlns:a16="http://schemas.microsoft.com/office/drawing/2014/main" id="{3C4E57A1-F16E-C50D-8760-756FCBFCAABA}"/>
                  </a:ext>
                </a:extLst>
              </p:cNvPr>
              <p:cNvSpPr/>
              <p:nvPr/>
            </p:nvSpPr>
            <p:spPr>
              <a:xfrm>
                <a:off x="28966030" y="895690"/>
                <a:ext cx="490549" cy="546792"/>
              </a:xfrm>
              <a:custGeom>
                <a:avLst/>
                <a:gdLst>
                  <a:gd name="csX0" fmla="*/ 0 w 490549"/>
                  <a:gd name="csY0" fmla="*/ 546792 h 546792"/>
                  <a:gd name="csX1" fmla="*/ 115602 w 490549"/>
                  <a:gd name="csY1" fmla="*/ 0 h 546792"/>
                  <a:gd name="csX2" fmla="*/ 490550 w 490549"/>
                  <a:gd name="csY2" fmla="*/ 0 h 546792"/>
                  <a:gd name="csX3" fmla="*/ 460099 w 490549"/>
                  <a:gd name="csY3" fmla="*/ 143742 h 546792"/>
                  <a:gd name="csX4" fmla="*/ 242945 w 490549"/>
                  <a:gd name="csY4" fmla="*/ 143742 h 546792"/>
                  <a:gd name="csX5" fmla="*/ 225775 w 490549"/>
                  <a:gd name="csY5" fmla="*/ 227316 h 546792"/>
                  <a:gd name="csX6" fmla="*/ 418715 w 490549"/>
                  <a:gd name="csY6" fmla="*/ 227316 h 546792"/>
                  <a:gd name="csX7" fmla="*/ 389035 w 490549"/>
                  <a:gd name="csY7" fmla="*/ 364785 h 546792"/>
                  <a:gd name="csX8" fmla="*/ 196095 w 490549"/>
                  <a:gd name="csY8" fmla="*/ 364785 h 546792"/>
                  <a:gd name="csX9" fmla="*/ 157830 w 490549"/>
                  <a:gd name="csY9" fmla="*/ 546792 h 546792"/>
                  <a:gd name="csX10" fmla="*/ 36 w 490549"/>
                  <a:gd name="csY10" fmla="*/ 546792 h 5467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</a:cxnLst>
                <a:rect l="l" t="t" r="r" b="b"/>
                <a:pathLst>
                  <a:path w="490549" h="546792">
                    <a:moveTo>
                      <a:pt x="0" y="546792"/>
                    </a:moveTo>
                    <a:lnTo>
                      <a:pt x="115602" y="0"/>
                    </a:lnTo>
                    <a:lnTo>
                      <a:pt x="490550" y="0"/>
                    </a:lnTo>
                    <a:lnTo>
                      <a:pt x="460099" y="143742"/>
                    </a:lnTo>
                    <a:lnTo>
                      <a:pt x="242945" y="143742"/>
                    </a:lnTo>
                    <a:lnTo>
                      <a:pt x="225775" y="227316"/>
                    </a:lnTo>
                    <a:lnTo>
                      <a:pt x="418715" y="227316"/>
                    </a:lnTo>
                    <a:lnTo>
                      <a:pt x="389035" y="364785"/>
                    </a:lnTo>
                    <a:lnTo>
                      <a:pt x="196095" y="364785"/>
                    </a:lnTo>
                    <a:lnTo>
                      <a:pt x="157830" y="546792"/>
                    </a:lnTo>
                    <a:lnTo>
                      <a:pt x="36" y="546792"/>
                    </a:ln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5" name="Forma Livre: Forma 44">
                <a:extLst>
                  <a:ext uri="{FF2B5EF4-FFF2-40B4-BE49-F238E27FC236}">
                    <a16:creationId xmlns:a16="http://schemas.microsoft.com/office/drawing/2014/main" id="{CF365FAC-860A-5E40-E4C9-F2A383811936}"/>
                  </a:ext>
                </a:extLst>
              </p:cNvPr>
              <p:cNvSpPr/>
              <p:nvPr/>
            </p:nvSpPr>
            <p:spPr>
              <a:xfrm>
                <a:off x="29416003" y="895690"/>
                <a:ext cx="273396" cy="546792"/>
              </a:xfrm>
              <a:custGeom>
                <a:avLst/>
                <a:gdLst>
                  <a:gd name="csX0" fmla="*/ 0 w 273396"/>
                  <a:gd name="csY0" fmla="*/ 546792 h 546792"/>
                  <a:gd name="csX1" fmla="*/ 115603 w 273396"/>
                  <a:gd name="csY1" fmla="*/ 0 h 546792"/>
                  <a:gd name="csX2" fmla="*/ 273396 w 273396"/>
                  <a:gd name="csY2" fmla="*/ 0 h 546792"/>
                  <a:gd name="csX3" fmla="*/ 157793 w 273396"/>
                  <a:gd name="csY3" fmla="*/ 546792 h 546792"/>
                  <a:gd name="csX4" fmla="*/ 0 w 273396"/>
                  <a:gd name="csY4" fmla="*/ 546792 h 5467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</a:cxnLst>
                <a:rect l="l" t="t" r="r" b="b"/>
                <a:pathLst>
                  <a:path w="273396" h="546792">
                    <a:moveTo>
                      <a:pt x="0" y="546792"/>
                    </a:moveTo>
                    <a:lnTo>
                      <a:pt x="115603" y="0"/>
                    </a:lnTo>
                    <a:lnTo>
                      <a:pt x="273396" y="0"/>
                    </a:lnTo>
                    <a:lnTo>
                      <a:pt x="157793" y="546792"/>
                    </a:lnTo>
                    <a:lnTo>
                      <a:pt x="0" y="546792"/>
                    </a:ln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6" name="Forma Livre: Forma 45">
                <a:extLst>
                  <a:ext uri="{FF2B5EF4-FFF2-40B4-BE49-F238E27FC236}">
                    <a16:creationId xmlns:a16="http://schemas.microsoft.com/office/drawing/2014/main" id="{BC4372A1-0E32-96B4-FFFA-9270D7F8FF9D}"/>
                  </a:ext>
                </a:extLst>
              </p:cNvPr>
              <p:cNvSpPr/>
              <p:nvPr/>
            </p:nvSpPr>
            <p:spPr>
              <a:xfrm>
                <a:off x="29693729" y="883913"/>
                <a:ext cx="481928" cy="570272"/>
              </a:xfrm>
              <a:custGeom>
                <a:avLst/>
                <a:gdLst>
                  <a:gd name="csX0" fmla="*/ 269471 w 481928"/>
                  <a:gd name="csY0" fmla="*/ 570272 h 570272"/>
                  <a:gd name="csX1" fmla="*/ 131598 w 481928"/>
                  <a:gd name="csY1" fmla="*/ 541949 h 570272"/>
                  <a:gd name="csX2" fmla="*/ 35330 w 481928"/>
                  <a:gd name="csY2" fmla="*/ 459916 h 570272"/>
                  <a:gd name="csX3" fmla="*/ 0 w 481928"/>
                  <a:gd name="csY3" fmla="*/ 329675 h 570272"/>
                  <a:gd name="csX4" fmla="*/ 24214 w 481928"/>
                  <a:gd name="csY4" fmla="*/ 199801 h 570272"/>
                  <a:gd name="csX5" fmla="*/ 91572 w 481928"/>
                  <a:gd name="csY5" fmla="*/ 95131 h 570272"/>
                  <a:gd name="csX6" fmla="*/ 192720 w 481928"/>
                  <a:gd name="csY6" fmla="*/ 25204 h 570272"/>
                  <a:gd name="csX7" fmla="*/ 317898 w 481928"/>
                  <a:gd name="csY7" fmla="*/ 0 h 570272"/>
                  <a:gd name="csX8" fmla="*/ 408516 w 481928"/>
                  <a:gd name="csY8" fmla="*/ 9942 h 570272"/>
                  <a:gd name="csX9" fmla="*/ 481928 w 481928"/>
                  <a:gd name="csY9" fmla="*/ 42961 h 570272"/>
                  <a:gd name="csX10" fmla="*/ 446011 w 481928"/>
                  <a:gd name="csY10" fmla="*/ 206221 h 570272"/>
                  <a:gd name="csX11" fmla="*/ 390943 w 481928"/>
                  <a:gd name="csY11" fmla="*/ 167149 h 570272"/>
                  <a:gd name="csX12" fmla="*/ 310890 w 481928"/>
                  <a:gd name="csY12" fmla="*/ 153868 h 570272"/>
                  <a:gd name="csX13" fmla="*/ 251127 w 481928"/>
                  <a:gd name="csY13" fmla="*/ 165388 h 570272"/>
                  <a:gd name="csX14" fmla="*/ 206001 w 481928"/>
                  <a:gd name="csY14" fmla="*/ 197820 h 570272"/>
                  <a:gd name="csX15" fmla="*/ 177678 w 481928"/>
                  <a:gd name="csY15" fmla="*/ 246651 h 570272"/>
                  <a:gd name="csX16" fmla="*/ 167919 w 481928"/>
                  <a:gd name="csY16" fmla="*/ 307772 h 570272"/>
                  <a:gd name="csX17" fmla="*/ 182374 w 481928"/>
                  <a:gd name="csY17" fmla="*/ 365776 h 570272"/>
                  <a:gd name="csX18" fmla="*/ 224748 w 481928"/>
                  <a:gd name="csY18" fmla="*/ 403270 h 570272"/>
                  <a:gd name="csX19" fmla="*/ 292914 w 481928"/>
                  <a:gd name="csY19" fmla="*/ 416368 h 570272"/>
                  <a:gd name="csX20" fmla="*/ 363207 w 481928"/>
                  <a:gd name="csY20" fmla="*/ 408150 h 570272"/>
                  <a:gd name="csX21" fmla="*/ 435078 w 481928"/>
                  <a:gd name="csY21" fmla="*/ 381184 h 570272"/>
                  <a:gd name="csX22" fmla="*/ 398354 w 481928"/>
                  <a:gd name="csY22" fmla="*/ 549140 h 570272"/>
                  <a:gd name="csX23" fmla="*/ 338406 w 481928"/>
                  <a:gd name="csY23" fmla="*/ 564586 h 570272"/>
                  <a:gd name="csX24" fmla="*/ 269471 w 481928"/>
                  <a:gd name="csY24" fmla="*/ 570236 h 57027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</a:cxnLst>
                <a:rect l="l" t="t" r="r" b="b"/>
                <a:pathLst>
                  <a:path w="481928" h="570272">
                    <a:moveTo>
                      <a:pt x="269471" y="570272"/>
                    </a:moveTo>
                    <a:cubicBezTo>
                      <a:pt x="218181" y="570272"/>
                      <a:pt x="172212" y="560844"/>
                      <a:pt x="131598" y="541949"/>
                    </a:cubicBezTo>
                    <a:cubicBezTo>
                      <a:pt x="90985" y="523055"/>
                      <a:pt x="58883" y="495723"/>
                      <a:pt x="35330" y="459916"/>
                    </a:cubicBezTo>
                    <a:cubicBezTo>
                      <a:pt x="11777" y="424109"/>
                      <a:pt x="0" y="380707"/>
                      <a:pt x="0" y="329675"/>
                    </a:cubicBezTo>
                    <a:cubicBezTo>
                      <a:pt x="0" y="283082"/>
                      <a:pt x="8071" y="239790"/>
                      <a:pt x="24214" y="199801"/>
                    </a:cubicBezTo>
                    <a:cubicBezTo>
                      <a:pt x="40356" y="159848"/>
                      <a:pt x="62809" y="124958"/>
                      <a:pt x="91572" y="95131"/>
                    </a:cubicBezTo>
                    <a:cubicBezTo>
                      <a:pt x="120335" y="65304"/>
                      <a:pt x="154051" y="42007"/>
                      <a:pt x="192720" y="25204"/>
                    </a:cubicBezTo>
                    <a:cubicBezTo>
                      <a:pt x="231389" y="8401"/>
                      <a:pt x="273103" y="0"/>
                      <a:pt x="317898" y="0"/>
                    </a:cubicBezTo>
                    <a:cubicBezTo>
                      <a:pt x="352018" y="0"/>
                      <a:pt x="382212" y="3302"/>
                      <a:pt x="408516" y="9942"/>
                    </a:cubicBezTo>
                    <a:cubicBezTo>
                      <a:pt x="434821" y="16583"/>
                      <a:pt x="459292" y="27589"/>
                      <a:pt x="481928" y="42961"/>
                    </a:cubicBezTo>
                    <a:lnTo>
                      <a:pt x="446011" y="206221"/>
                    </a:lnTo>
                    <a:cubicBezTo>
                      <a:pt x="432474" y="189051"/>
                      <a:pt x="414130" y="176027"/>
                      <a:pt x="390943" y="167149"/>
                    </a:cubicBezTo>
                    <a:cubicBezTo>
                      <a:pt x="367756" y="158307"/>
                      <a:pt x="341084" y="153868"/>
                      <a:pt x="310890" y="153868"/>
                    </a:cubicBezTo>
                    <a:cubicBezTo>
                      <a:pt x="288769" y="153868"/>
                      <a:pt x="268847" y="157720"/>
                      <a:pt x="251127" y="165388"/>
                    </a:cubicBezTo>
                    <a:cubicBezTo>
                      <a:pt x="233407" y="173056"/>
                      <a:pt x="218364" y="183878"/>
                      <a:pt x="206001" y="197820"/>
                    </a:cubicBezTo>
                    <a:cubicBezTo>
                      <a:pt x="193637" y="211761"/>
                      <a:pt x="184172" y="228014"/>
                      <a:pt x="177678" y="246651"/>
                    </a:cubicBezTo>
                    <a:cubicBezTo>
                      <a:pt x="171185" y="265288"/>
                      <a:pt x="167919" y="285650"/>
                      <a:pt x="167919" y="307772"/>
                    </a:cubicBezTo>
                    <a:cubicBezTo>
                      <a:pt x="167919" y="329895"/>
                      <a:pt x="172725" y="349486"/>
                      <a:pt x="182374" y="365776"/>
                    </a:cubicBezTo>
                    <a:cubicBezTo>
                      <a:pt x="191986" y="382065"/>
                      <a:pt x="206148" y="394539"/>
                      <a:pt x="224748" y="403270"/>
                    </a:cubicBezTo>
                    <a:cubicBezTo>
                      <a:pt x="243349" y="412002"/>
                      <a:pt x="266095" y="416368"/>
                      <a:pt x="292914" y="416368"/>
                    </a:cubicBezTo>
                    <a:cubicBezTo>
                      <a:pt x="315294" y="416368"/>
                      <a:pt x="338737" y="413616"/>
                      <a:pt x="363207" y="408150"/>
                    </a:cubicBezTo>
                    <a:cubicBezTo>
                      <a:pt x="387678" y="402683"/>
                      <a:pt x="411635" y="393695"/>
                      <a:pt x="435078" y="381184"/>
                    </a:cubicBezTo>
                    <a:lnTo>
                      <a:pt x="398354" y="549140"/>
                    </a:lnTo>
                    <a:cubicBezTo>
                      <a:pt x="380120" y="555634"/>
                      <a:pt x="360126" y="560807"/>
                      <a:pt x="338406" y="564586"/>
                    </a:cubicBezTo>
                    <a:cubicBezTo>
                      <a:pt x="316651" y="568365"/>
                      <a:pt x="293684" y="570236"/>
                      <a:pt x="269471" y="570236"/>
                    </a:cubicBez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7" name="Forma Livre: Forma 46">
                <a:extLst>
                  <a:ext uri="{FF2B5EF4-FFF2-40B4-BE49-F238E27FC236}">
                    <a16:creationId xmlns:a16="http://schemas.microsoft.com/office/drawing/2014/main" id="{35EFF8FE-D0E6-68BF-EF58-0573A6B80290}"/>
                  </a:ext>
                </a:extLst>
              </p:cNvPr>
              <p:cNvSpPr/>
              <p:nvPr/>
            </p:nvSpPr>
            <p:spPr>
              <a:xfrm>
                <a:off x="30095604" y="895690"/>
                <a:ext cx="585864" cy="546792"/>
              </a:xfrm>
              <a:custGeom>
                <a:avLst/>
                <a:gdLst>
                  <a:gd name="csX0" fmla="*/ 0 w 585864"/>
                  <a:gd name="csY0" fmla="*/ 546792 h 546792"/>
                  <a:gd name="csX1" fmla="*/ 318706 w 585864"/>
                  <a:gd name="csY1" fmla="*/ 0 h 546792"/>
                  <a:gd name="csX2" fmla="*/ 505409 w 585864"/>
                  <a:gd name="csY2" fmla="*/ 0 h 546792"/>
                  <a:gd name="csX3" fmla="*/ 585864 w 585864"/>
                  <a:gd name="csY3" fmla="*/ 546792 h 546792"/>
                  <a:gd name="csX4" fmla="*/ 411672 w 585864"/>
                  <a:gd name="csY4" fmla="*/ 546792 h 546792"/>
                  <a:gd name="csX5" fmla="*/ 401509 w 585864"/>
                  <a:gd name="csY5" fmla="*/ 449166 h 546792"/>
                  <a:gd name="csX6" fmla="*/ 232783 w 585864"/>
                  <a:gd name="csY6" fmla="*/ 449166 h 546792"/>
                  <a:gd name="csX7" fmla="*/ 181237 w 585864"/>
                  <a:gd name="csY7" fmla="*/ 546792 h 546792"/>
                  <a:gd name="csX8" fmla="*/ 0 w 585864"/>
                  <a:gd name="csY8" fmla="*/ 546792 h 546792"/>
                  <a:gd name="csX9" fmla="*/ 293685 w 585864"/>
                  <a:gd name="csY9" fmla="*/ 318705 h 546792"/>
                  <a:gd name="csX10" fmla="*/ 396006 w 585864"/>
                  <a:gd name="csY10" fmla="*/ 318705 h 546792"/>
                  <a:gd name="csX11" fmla="*/ 378029 w 585864"/>
                  <a:gd name="csY11" fmla="*/ 166378 h 546792"/>
                  <a:gd name="csX12" fmla="*/ 293648 w 585864"/>
                  <a:gd name="csY12" fmla="*/ 318705 h 5467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</a:cxnLst>
                <a:rect l="l" t="t" r="r" b="b"/>
                <a:pathLst>
                  <a:path w="585864" h="546792">
                    <a:moveTo>
                      <a:pt x="0" y="546792"/>
                    </a:moveTo>
                    <a:lnTo>
                      <a:pt x="318706" y="0"/>
                    </a:lnTo>
                    <a:lnTo>
                      <a:pt x="505409" y="0"/>
                    </a:lnTo>
                    <a:lnTo>
                      <a:pt x="585864" y="546792"/>
                    </a:lnTo>
                    <a:lnTo>
                      <a:pt x="411672" y="546792"/>
                    </a:lnTo>
                    <a:lnTo>
                      <a:pt x="401509" y="449166"/>
                    </a:lnTo>
                    <a:lnTo>
                      <a:pt x="232783" y="449166"/>
                    </a:lnTo>
                    <a:lnTo>
                      <a:pt x="181237" y="546792"/>
                    </a:lnTo>
                    <a:lnTo>
                      <a:pt x="0" y="546792"/>
                    </a:lnTo>
                    <a:close/>
                    <a:moveTo>
                      <a:pt x="293685" y="318705"/>
                    </a:moveTo>
                    <a:lnTo>
                      <a:pt x="396006" y="318705"/>
                    </a:lnTo>
                    <a:lnTo>
                      <a:pt x="378029" y="166378"/>
                    </a:lnTo>
                    <a:lnTo>
                      <a:pt x="293648" y="318705"/>
                    </a:lnTo>
                    <a:close/>
                  </a:path>
                </a:pathLst>
              </a:custGeom>
              <a:solidFill>
                <a:srgbClr val="111D4A"/>
              </a:solidFill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48" name="Picture 4">
              <a:extLst>
                <a:ext uri="{FF2B5EF4-FFF2-40B4-BE49-F238E27FC236}">
                  <a16:creationId xmlns:a16="http://schemas.microsoft.com/office/drawing/2014/main" id="{75CC6FD4-AA1F-9B1D-3095-AF32B5231FBE}"/>
                </a:ext>
              </a:extLst>
            </p:cNvPr>
            <p:cNvGrpSpPr/>
            <p:nvPr/>
          </p:nvGrpSpPr>
          <p:grpSpPr>
            <a:xfrm>
              <a:off x="26381314" y="1641969"/>
              <a:ext cx="2892561" cy="635906"/>
              <a:chOff x="26381314" y="1560689"/>
              <a:chExt cx="2892561" cy="635906"/>
            </a:xfrm>
            <a:solidFill>
              <a:schemeClr val="bg1"/>
            </a:solidFill>
          </p:grpSpPr>
          <p:sp>
            <p:nvSpPr>
              <p:cNvPr id="49" name="Forma Livre: Forma 48">
                <a:extLst>
                  <a:ext uri="{FF2B5EF4-FFF2-40B4-BE49-F238E27FC236}">
                    <a16:creationId xmlns:a16="http://schemas.microsoft.com/office/drawing/2014/main" id="{652A32EC-8809-4165-181B-9A793029DF9E}"/>
                  </a:ext>
                </a:extLst>
              </p:cNvPr>
              <p:cNvSpPr/>
              <p:nvPr/>
            </p:nvSpPr>
            <p:spPr>
              <a:xfrm>
                <a:off x="26381314" y="1626324"/>
                <a:ext cx="503794" cy="570272"/>
              </a:xfrm>
              <a:custGeom>
                <a:avLst/>
                <a:gdLst>
                  <a:gd name="csX0" fmla="*/ 224565 w 503794"/>
                  <a:gd name="csY0" fmla="*/ 570199 h 570272"/>
                  <a:gd name="csX1" fmla="*/ 100560 w 503794"/>
                  <a:gd name="csY1" fmla="*/ 551855 h 570272"/>
                  <a:gd name="csX2" fmla="*/ 0 w 503794"/>
                  <a:gd name="csY2" fmla="*/ 499905 h 570272"/>
                  <a:gd name="csX3" fmla="*/ 61305 w 503794"/>
                  <a:gd name="csY3" fmla="*/ 373370 h 570272"/>
                  <a:gd name="csX4" fmla="*/ 106798 w 503794"/>
                  <a:gd name="csY4" fmla="*/ 407343 h 570272"/>
                  <a:gd name="csX5" fmla="*/ 169680 w 503794"/>
                  <a:gd name="csY5" fmla="*/ 430566 h 570272"/>
                  <a:gd name="csX6" fmla="*/ 233920 w 503794"/>
                  <a:gd name="csY6" fmla="*/ 438967 h 570272"/>
                  <a:gd name="csX7" fmla="*/ 281761 w 503794"/>
                  <a:gd name="csY7" fmla="*/ 430162 h 570272"/>
                  <a:gd name="csX8" fmla="*/ 300325 w 503794"/>
                  <a:gd name="csY8" fmla="*/ 404591 h 570272"/>
                  <a:gd name="csX9" fmla="*/ 286860 w 503794"/>
                  <a:gd name="csY9" fmla="*/ 378800 h 570272"/>
                  <a:gd name="csX10" fmla="*/ 240964 w 503794"/>
                  <a:gd name="csY10" fmla="*/ 356163 h 570272"/>
                  <a:gd name="csX11" fmla="*/ 203469 w 503794"/>
                  <a:gd name="csY11" fmla="*/ 342882 h 570272"/>
                  <a:gd name="csX12" fmla="*/ 104669 w 503794"/>
                  <a:gd name="csY12" fmla="*/ 279816 h 570272"/>
                  <a:gd name="csX13" fmla="*/ 73815 w 503794"/>
                  <a:gd name="csY13" fmla="*/ 193711 h 570272"/>
                  <a:gd name="csX14" fmla="*/ 91976 w 503794"/>
                  <a:gd name="csY14" fmla="*/ 114832 h 570272"/>
                  <a:gd name="csX15" fmla="*/ 141761 w 503794"/>
                  <a:gd name="csY15" fmla="*/ 53527 h 570272"/>
                  <a:gd name="csX16" fmla="*/ 213815 w 503794"/>
                  <a:gd name="csY16" fmla="*/ 13868 h 570272"/>
                  <a:gd name="csX17" fmla="*/ 298747 w 503794"/>
                  <a:gd name="csY17" fmla="*/ 0 h 570272"/>
                  <a:gd name="csX18" fmla="*/ 416111 w 503794"/>
                  <a:gd name="csY18" fmla="*/ 17390 h 570272"/>
                  <a:gd name="csX19" fmla="*/ 503794 w 503794"/>
                  <a:gd name="csY19" fmla="*/ 64057 h 570272"/>
                  <a:gd name="csX20" fmla="*/ 440911 w 503794"/>
                  <a:gd name="csY20" fmla="*/ 189051 h 570272"/>
                  <a:gd name="csX21" fmla="*/ 404774 w 503794"/>
                  <a:gd name="csY21" fmla="*/ 159775 h 570272"/>
                  <a:gd name="csX22" fmla="*/ 353228 w 503794"/>
                  <a:gd name="csY22" fmla="*/ 139450 h 570272"/>
                  <a:gd name="csX23" fmla="*/ 294822 w 503794"/>
                  <a:gd name="csY23" fmla="*/ 132039 h 570272"/>
                  <a:gd name="csX24" fmla="*/ 260262 w 503794"/>
                  <a:gd name="csY24" fmla="*/ 136735 h 570272"/>
                  <a:gd name="csX25" fmla="*/ 236818 w 503794"/>
                  <a:gd name="csY25" fmla="*/ 149832 h 570272"/>
                  <a:gd name="csX26" fmla="*/ 228417 w 503794"/>
                  <a:gd name="csY26" fmla="*/ 169570 h 570272"/>
                  <a:gd name="csX27" fmla="*/ 233884 w 503794"/>
                  <a:gd name="csY27" fmla="*/ 184612 h 570272"/>
                  <a:gd name="csX28" fmla="*/ 252227 w 503794"/>
                  <a:gd name="csY28" fmla="*/ 198076 h 570272"/>
                  <a:gd name="csX29" fmla="*/ 286200 w 503794"/>
                  <a:gd name="csY29" fmla="*/ 212531 h 570272"/>
                  <a:gd name="csX30" fmla="*/ 325272 w 503794"/>
                  <a:gd name="csY30" fmla="*/ 227390 h 570272"/>
                  <a:gd name="csX31" fmla="*/ 426236 w 503794"/>
                  <a:gd name="csY31" fmla="*/ 288511 h 570272"/>
                  <a:gd name="csX32" fmla="*/ 458852 w 503794"/>
                  <a:gd name="csY32" fmla="*/ 373443 h 570272"/>
                  <a:gd name="csX33" fmla="*/ 427227 w 503794"/>
                  <a:gd name="csY33" fmla="*/ 477342 h 570272"/>
                  <a:gd name="csX34" fmla="*/ 342295 w 503794"/>
                  <a:gd name="csY34" fmla="*/ 545875 h 570272"/>
                  <a:gd name="csX35" fmla="*/ 224528 w 503794"/>
                  <a:gd name="csY35" fmla="*/ 570272 h 57027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  <a:cxn ang="0">
                    <a:pos x="csX28" y="csY28"/>
                  </a:cxn>
                  <a:cxn ang="0">
                    <a:pos x="csX29" y="csY29"/>
                  </a:cxn>
                  <a:cxn ang="0">
                    <a:pos x="csX30" y="csY30"/>
                  </a:cxn>
                  <a:cxn ang="0">
                    <a:pos x="csX31" y="csY31"/>
                  </a:cxn>
                  <a:cxn ang="0">
                    <a:pos x="csX32" y="csY32"/>
                  </a:cxn>
                  <a:cxn ang="0">
                    <a:pos x="csX33" y="csY33"/>
                  </a:cxn>
                  <a:cxn ang="0">
                    <a:pos x="csX34" y="csY34"/>
                  </a:cxn>
                  <a:cxn ang="0">
                    <a:pos x="csX35" y="csY35"/>
                  </a:cxn>
                </a:cxnLst>
                <a:rect l="l" t="t" r="r" b="b"/>
                <a:pathLst>
                  <a:path w="503794" h="570272">
                    <a:moveTo>
                      <a:pt x="224565" y="570199"/>
                    </a:moveTo>
                    <a:cubicBezTo>
                      <a:pt x="181604" y="570199"/>
                      <a:pt x="140257" y="564072"/>
                      <a:pt x="100560" y="551855"/>
                    </a:cubicBezTo>
                    <a:cubicBezTo>
                      <a:pt x="60865" y="539638"/>
                      <a:pt x="27332" y="522322"/>
                      <a:pt x="0" y="499905"/>
                    </a:cubicBezTo>
                    <a:lnTo>
                      <a:pt x="61305" y="373370"/>
                    </a:lnTo>
                    <a:cubicBezTo>
                      <a:pt x="72238" y="386137"/>
                      <a:pt x="87390" y="397474"/>
                      <a:pt x="106798" y="407343"/>
                    </a:cubicBezTo>
                    <a:cubicBezTo>
                      <a:pt x="126205" y="417248"/>
                      <a:pt x="147154" y="424989"/>
                      <a:pt x="169680" y="430566"/>
                    </a:cubicBezTo>
                    <a:cubicBezTo>
                      <a:pt x="192206" y="436179"/>
                      <a:pt x="213632" y="438967"/>
                      <a:pt x="233920" y="438967"/>
                    </a:cubicBezTo>
                    <a:cubicBezTo>
                      <a:pt x="254208" y="438967"/>
                      <a:pt x="269397" y="436032"/>
                      <a:pt x="281761" y="430162"/>
                    </a:cubicBezTo>
                    <a:cubicBezTo>
                      <a:pt x="294124" y="424292"/>
                      <a:pt x="300325" y="415781"/>
                      <a:pt x="300325" y="404591"/>
                    </a:cubicBezTo>
                    <a:cubicBezTo>
                      <a:pt x="300325" y="395236"/>
                      <a:pt x="295849" y="386614"/>
                      <a:pt x="286860" y="378800"/>
                    </a:cubicBezTo>
                    <a:cubicBezTo>
                      <a:pt x="277872" y="370985"/>
                      <a:pt x="262573" y="363428"/>
                      <a:pt x="240964" y="356163"/>
                    </a:cubicBezTo>
                    <a:lnTo>
                      <a:pt x="203469" y="342882"/>
                    </a:lnTo>
                    <a:cubicBezTo>
                      <a:pt x="158160" y="326740"/>
                      <a:pt x="125215" y="305718"/>
                      <a:pt x="104669" y="279816"/>
                    </a:cubicBezTo>
                    <a:cubicBezTo>
                      <a:pt x="84088" y="253915"/>
                      <a:pt x="73815" y="225189"/>
                      <a:pt x="73815" y="193711"/>
                    </a:cubicBezTo>
                    <a:cubicBezTo>
                      <a:pt x="73815" y="164801"/>
                      <a:pt x="79869" y="138496"/>
                      <a:pt x="91976" y="114832"/>
                    </a:cubicBezTo>
                    <a:cubicBezTo>
                      <a:pt x="104083" y="91132"/>
                      <a:pt x="120666" y="70697"/>
                      <a:pt x="141761" y="53527"/>
                    </a:cubicBezTo>
                    <a:cubicBezTo>
                      <a:pt x="162856" y="36357"/>
                      <a:pt x="186886" y="23113"/>
                      <a:pt x="213815" y="13868"/>
                    </a:cubicBezTo>
                    <a:cubicBezTo>
                      <a:pt x="240781" y="4623"/>
                      <a:pt x="269067" y="0"/>
                      <a:pt x="298747" y="0"/>
                    </a:cubicBezTo>
                    <a:cubicBezTo>
                      <a:pt x="340938" y="0"/>
                      <a:pt x="380047" y="5797"/>
                      <a:pt x="416111" y="17390"/>
                    </a:cubicBezTo>
                    <a:cubicBezTo>
                      <a:pt x="452175" y="28983"/>
                      <a:pt x="481415" y="44539"/>
                      <a:pt x="503794" y="64057"/>
                    </a:cubicBezTo>
                    <a:lnTo>
                      <a:pt x="440911" y="189051"/>
                    </a:lnTo>
                    <a:cubicBezTo>
                      <a:pt x="432327" y="178118"/>
                      <a:pt x="420256" y="168359"/>
                      <a:pt x="404774" y="159775"/>
                    </a:cubicBezTo>
                    <a:cubicBezTo>
                      <a:pt x="389292" y="151190"/>
                      <a:pt x="372085" y="144402"/>
                      <a:pt x="353228" y="139450"/>
                    </a:cubicBezTo>
                    <a:cubicBezTo>
                      <a:pt x="334334" y="134497"/>
                      <a:pt x="314890" y="132039"/>
                      <a:pt x="294822" y="132039"/>
                    </a:cubicBezTo>
                    <a:cubicBezTo>
                      <a:pt x="281797" y="132039"/>
                      <a:pt x="270277" y="133616"/>
                      <a:pt x="260262" y="136735"/>
                    </a:cubicBezTo>
                    <a:cubicBezTo>
                      <a:pt x="250246" y="139853"/>
                      <a:pt x="242432" y="144219"/>
                      <a:pt x="236818" y="149832"/>
                    </a:cubicBezTo>
                    <a:cubicBezTo>
                      <a:pt x="231205" y="155445"/>
                      <a:pt x="228417" y="162013"/>
                      <a:pt x="228417" y="169570"/>
                    </a:cubicBezTo>
                    <a:cubicBezTo>
                      <a:pt x="228417" y="175037"/>
                      <a:pt x="230252" y="180063"/>
                      <a:pt x="233884" y="184612"/>
                    </a:cubicBezTo>
                    <a:cubicBezTo>
                      <a:pt x="237516" y="189161"/>
                      <a:pt x="243642" y="193674"/>
                      <a:pt x="252227" y="198076"/>
                    </a:cubicBezTo>
                    <a:cubicBezTo>
                      <a:pt x="260812" y="202516"/>
                      <a:pt x="272148" y="207322"/>
                      <a:pt x="286200" y="212531"/>
                    </a:cubicBezTo>
                    <a:lnTo>
                      <a:pt x="325272" y="227390"/>
                    </a:lnTo>
                    <a:cubicBezTo>
                      <a:pt x="370838" y="244303"/>
                      <a:pt x="404481" y="264701"/>
                      <a:pt x="426236" y="288511"/>
                    </a:cubicBezTo>
                    <a:cubicBezTo>
                      <a:pt x="447992" y="312322"/>
                      <a:pt x="458852" y="340644"/>
                      <a:pt x="458852" y="373443"/>
                    </a:cubicBezTo>
                    <a:cubicBezTo>
                      <a:pt x="458852" y="413286"/>
                      <a:pt x="448322" y="447919"/>
                      <a:pt x="427227" y="477342"/>
                    </a:cubicBezTo>
                    <a:cubicBezTo>
                      <a:pt x="406132" y="506766"/>
                      <a:pt x="377809" y="529622"/>
                      <a:pt x="342295" y="545875"/>
                    </a:cubicBezTo>
                    <a:cubicBezTo>
                      <a:pt x="306745" y="562128"/>
                      <a:pt x="267489" y="570272"/>
                      <a:pt x="224528" y="570272"/>
                    </a:cubicBezTo>
                    <a:close/>
                  </a:path>
                </a:pathLst>
              </a:custGeom>
              <a:grpFill/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0" name="Forma Livre: Forma 49">
                <a:extLst>
                  <a:ext uri="{FF2B5EF4-FFF2-40B4-BE49-F238E27FC236}">
                    <a16:creationId xmlns:a16="http://schemas.microsoft.com/office/drawing/2014/main" id="{24CD0EAF-3818-FC58-5151-2E2ED2575ADF}"/>
                  </a:ext>
                </a:extLst>
              </p:cNvPr>
              <p:cNvSpPr/>
              <p:nvPr/>
            </p:nvSpPr>
            <p:spPr>
              <a:xfrm>
                <a:off x="26890611" y="1766874"/>
                <a:ext cx="445887" cy="429648"/>
              </a:xfrm>
              <a:custGeom>
                <a:avLst/>
                <a:gdLst>
                  <a:gd name="csX0" fmla="*/ 218732 w 445887"/>
                  <a:gd name="csY0" fmla="*/ 429649 h 429648"/>
                  <a:gd name="csX1" fmla="*/ 102725 w 445887"/>
                  <a:gd name="csY1" fmla="*/ 405251 h 429648"/>
                  <a:gd name="csX2" fmla="*/ 26965 w 445887"/>
                  <a:gd name="csY2" fmla="*/ 337673 h 429648"/>
                  <a:gd name="csX3" fmla="*/ 0 w 445887"/>
                  <a:gd name="csY3" fmla="*/ 238286 h 429648"/>
                  <a:gd name="csX4" fmla="*/ 18161 w 445887"/>
                  <a:gd name="csY4" fmla="*/ 142385 h 429648"/>
                  <a:gd name="csX5" fmla="*/ 69340 w 445887"/>
                  <a:gd name="csY5" fmla="*/ 66992 h 429648"/>
                  <a:gd name="csX6" fmla="*/ 146861 w 445887"/>
                  <a:gd name="csY6" fmla="*/ 17573 h 429648"/>
                  <a:gd name="csX7" fmla="*/ 243716 w 445887"/>
                  <a:gd name="csY7" fmla="*/ 0 h 429648"/>
                  <a:gd name="csX8" fmla="*/ 345267 w 445887"/>
                  <a:gd name="csY8" fmla="*/ 20105 h 429648"/>
                  <a:gd name="csX9" fmla="*/ 414020 w 445887"/>
                  <a:gd name="csY9" fmla="*/ 75760 h 429648"/>
                  <a:gd name="csX10" fmla="*/ 444690 w 445887"/>
                  <a:gd name="csY10" fmla="*/ 158160 h 429648"/>
                  <a:gd name="csX11" fmla="*/ 431997 w 445887"/>
                  <a:gd name="csY11" fmla="*/ 258538 h 429648"/>
                  <a:gd name="csX12" fmla="*/ 136735 w 445887"/>
                  <a:gd name="csY12" fmla="*/ 258538 h 429648"/>
                  <a:gd name="csX13" fmla="*/ 152180 w 445887"/>
                  <a:gd name="csY13" fmla="*/ 289209 h 429648"/>
                  <a:gd name="csX14" fmla="*/ 190665 w 445887"/>
                  <a:gd name="csY14" fmla="*/ 306782 h 429648"/>
                  <a:gd name="csX15" fmla="*/ 240671 w 445887"/>
                  <a:gd name="csY15" fmla="*/ 312432 h 429648"/>
                  <a:gd name="csX16" fmla="*/ 306488 w 445887"/>
                  <a:gd name="csY16" fmla="*/ 305608 h 429648"/>
                  <a:gd name="csX17" fmla="*/ 370362 w 445887"/>
                  <a:gd name="csY17" fmla="*/ 284329 h 429648"/>
                  <a:gd name="csX18" fmla="*/ 369187 w 445887"/>
                  <a:gd name="csY18" fmla="*/ 400335 h 429648"/>
                  <a:gd name="csX19" fmla="*/ 324282 w 445887"/>
                  <a:gd name="csY19" fmla="*/ 415377 h 429648"/>
                  <a:gd name="csX20" fmla="*/ 271562 w 445887"/>
                  <a:gd name="csY20" fmla="*/ 425906 h 429648"/>
                  <a:gd name="csX21" fmla="*/ 218842 w 445887"/>
                  <a:gd name="csY21" fmla="*/ 429612 h 429648"/>
                  <a:gd name="csX22" fmla="*/ 163260 w 445887"/>
                  <a:gd name="csY22" fmla="*/ 157023 h 429648"/>
                  <a:gd name="csX23" fmla="*/ 299188 w 445887"/>
                  <a:gd name="csY23" fmla="*/ 157023 h 429648"/>
                  <a:gd name="csX24" fmla="*/ 281211 w 445887"/>
                  <a:gd name="csY24" fmla="*/ 121106 h 429648"/>
                  <a:gd name="csX25" fmla="*/ 235131 w 445887"/>
                  <a:gd name="csY25" fmla="*/ 109402 h 429648"/>
                  <a:gd name="csX26" fmla="*/ 186703 w 445887"/>
                  <a:gd name="csY26" fmla="*/ 122280 h 429648"/>
                  <a:gd name="csX27" fmla="*/ 163260 w 445887"/>
                  <a:gd name="csY27" fmla="*/ 157023 h 42964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</a:cxnLst>
                <a:rect l="l" t="t" r="r" b="b"/>
                <a:pathLst>
                  <a:path w="445887" h="429648">
                    <a:moveTo>
                      <a:pt x="218732" y="429649"/>
                    </a:moveTo>
                    <a:cubicBezTo>
                      <a:pt x="173936" y="429649"/>
                      <a:pt x="135267" y="421504"/>
                      <a:pt x="102725" y="405251"/>
                    </a:cubicBezTo>
                    <a:cubicBezTo>
                      <a:pt x="70183" y="388999"/>
                      <a:pt x="44906" y="366473"/>
                      <a:pt x="26965" y="337673"/>
                    </a:cubicBezTo>
                    <a:cubicBezTo>
                      <a:pt x="8989" y="308910"/>
                      <a:pt x="0" y="275781"/>
                      <a:pt x="0" y="238286"/>
                    </a:cubicBezTo>
                    <a:cubicBezTo>
                      <a:pt x="0" y="203396"/>
                      <a:pt x="6054" y="171441"/>
                      <a:pt x="18161" y="142385"/>
                    </a:cubicBezTo>
                    <a:cubicBezTo>
                      <a:pt x="30267" y="113365"/>
                      <a:pt x="47327" y="88234"/>
                      <a:pt x="69340" y="66992"/>
                    </a:cubicBezTo>
                    <a:cubicBezTo>
                      <a:pt x="91352" y="45786"/>
                      <a:pt x="117180" y="29313"/>
                      <a:pt x="146861" y="17573"/>
                    </a:cubicBezTo>
                    <a:cubicBezTo>
                      <a:pt x="176541" y="5870"/>
                      <a:pt x="208826" y="0"/>
                      <a:pt x="243716" y="0"/>
                    </a:cubicBezTo>
                    <a:cubicBezTo>
                      <a:pt x="282495" y="0"/>
                      <a:pt x="316357" y="6714"/>
                      <a:pt x="345267" y="20105"/>
                    </a:cubicBezTo>
                    <a:cubicBezTo>
                      <a:pt x="374177" y="33532"/>
                      <a:pt x="397070" y="52060"/>
                      <a:pt x="414020" y="75760"/>
                    </a:cubicBezTo>
                    <a:cubicBezTo>
                      <a:pt x="430933" y="99460"/>
                      <a:pt x="441169" y="126939"/>
                      <a:pt x="444690" y="158160"/>
                    </a:cubicBezTo>
                    <a:cubicBezTo>
                      <a:pt x="448213" y="189418"/>
                      <a:pt x="443957" y="222877"/>
                      <a:pt x="431997" y="258538"/>
                    </a:cubicBezTo>
                    <a:lnTo>
                      <a:pt x="136735" y="258538"/>
                    </a:lnTo>
                    <a:cubicBezTo>
                      <a:pt x="136991" y="271048"/>
                      <a:pt x="142128" y="281247"/>
                      <a:pt x="152180" y="289209"/>
                    </a:cubicBezTo>
                    <a:cubicBezTo>
                      <a:pt x="162196" y="297170"/>
                      <a:pt x="175036" y="303003"/>
                      <a:pt x="190665" y="306782"/>
                    </a:cubicBezTo>
                    <a:cubicBezTo>
                      <a:pt x="206294" y="310561"/>
                      <a:pt x="222951" y="312432"/>
                      <a:pt x="240671" y="312432"/>
                    </a:cubicBezTo>
                    <a:cubicBezTo>
                      <a:pt x="263564" y="312432"/>
                      <a:pt x="285503" y="310157"/>
                      <a:pt x="306488" y="305608"/>
                    </a:cubicBezTo>
                    <a:cubicBezTo>
                      <a:pt x="327437" y="301059"/>
                      <a:pt x="348716" y="293941"/>
                      <a:pt x="370362" y="284329"/>
                    </a:cubicBezTo>
                    <a:lnTo>
                      <a:pt x="369187" y="400335"/>
                    </a:lnTo>
                    <a:cubicBezTo>
                      <a:pt x="356163" y="405802"/>
                      <a:pt x="341195" y="410828"/>
                      <a:pt x="324282" y="415377"/>
                    </a:cubicBezTo>
                    <a:cubicBezTo>
                      <a:pt x="307369" y="419927"/>
                      <a:pt x="289759" y="423448"/>
                      <a:pt x="271562" y="425906"/>
                    </a:cubicBezTo>
                    <a:cubicBezTo>
                      <a:pt x="253328" y="428365"/>
                      <a:pt x="235755" y="429612"/>
                      <a:pt x="218842" y="429612"/>
                    </a:cubicBezTo>
                    <a:close/>
                    <a:moveTo>
                      <a:pt x="163260" y="157023"/>
                    </a:moveTo>
                    <a:lnTo>
                      <a:pt x="299188" y="157023"/>
                    </a:lnTo>
                    <a:cubicBezTo>
                      <a:pt x="299188" y="140880"/>
                      <a:pt x="293208" y="128884"/>
                      <a:pt x="281211" y="121106"/>
                    </a:cubicBezTo>
                    <a:cubicBezTo>
                      <a:pt x="269214" y="113291"/>
                      <a:pt x="253879" y="109402"/>
                      <a:pt x="235131" y="109402"/>
                    </a:cubicBezTo>
                    <a:cubicBezTo>
                      <a:pt x="216383" y="109402"/>
                      <a:pt x="199984" y="113695"/>
                      <a:pt x="186703" y="122280"/>
                    </a:cubicBezTo>
                    <a:cubicBezTo>
                      <a:pt x="173422" y="130865"/>
                      <a:pt x="165608" y="142458"/>
                      <a:pt x="163260" y="157023"/>
                    </a:cubicBezTo>
                    <a:close/>
                  </a:path>
                </a:pathLst>
              </a:custGeom>
              <a:grpFill/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1" name="Forma Livre: Forma 50">
                <a:extLst>
                  <a:ext uri="{FF2B5EF4-FFF2-40B4-BE49-F238E27FC236}">
                    <a16:creationId xmlns:a16="http://schemas.microsoft.com/office/drawing/2014/main" id="{6C7C3FC7-0D9F-DE06-E572-FA0BF156C4A2}"/>
                  </a:ext>
                </a:extLst>
              </p:cNvPr>
              <p:cNvSpPr/>
              <p:nvPr/>
            </p:nvSpPr>
            <p:spPr>
              <a:xfrm>
                <a:off x="27345611" y="1762985"/>
                <a:ext cx="412845" cy="432766"/>
              </a:xfrm>
              <a:custGeom>
                <a:avLst/>
                <a:gdLst>
                  <a:gd name="csX0" fmla="*/ 191399 w 412845"/>
                  <a:gd name="csY0" fmla="*/ 432730 h 432766"/>
                  <a:gd name="csX1" fmla="*/ 89261 w 412845"/>
                  <a:gd name="csY1" fmla="*/ 419266 h 432766"/>
                  <a:gd name="csX2" fmla="*/ 0 w 412845"/>
                  <a:gd name="csY2" fmla="*/ 376121 h 432766"/>
                  <a:gd name="csX3" fmla="*/ 44539 w 412845"/>
                  <a:gd name="csY3" fmla="*/ 267159 h 432766"/>
                  <a:gd name="csX4" fmla="*/ 123050 w 412845"/>
                  <a:gd name="csY4" fmla="*/ 304654 h 432766"/>
                  <a:gd name="csX5" fmla="*/ 200791 w 412845"/>
                  <a:gd name="csY5" fmla="*/ 318705 h 432766"/>
                  <a:gd name="csX6" fmla="*/ 234580 w 412845"/>
                  <a:gd name="csY6" fmla="*/ 312835 h 432766"/>
                  <a:gd name="csX7" fmla="*/ 246100 w 412845"/>
                  <a:gd name="csY7" fmla="*/ 296032 h 432766"/>
                  <a:gd name="csX8" fmla="*/ 235351 w 412845"/>
                  <a:gd name="csY8" fmla="*/ 285870 h 432766"/>
                  <a:gd name="csX9" fmla="*/ 191399 w 412845"/>
                  <a:gd name="csY9" fmla="*/ 274937 h 432766"/>
                  <a:gd name="csX10" fmla="*/ 84785 w 412845"/>
                  <a:gd name="csY10" fmla="*/ 230031 h 432766"/>
                  <a:gd name="csX11" fmla="*/ 49235 w 412845"/>
                  <a:gd name="csY11" fmla="*/ 153097 h 432766"/>
                  <a:gd name="csX12" fmla="*/ 74806 w 412845"/>
                  <a:gd name="csY12" fmla="*/ 70880 h 432766"/>
                  <a:gd name="csX13" fmla="*/ 143338 w 412845"/>
                  <a:gd name="csY13" fmla="*/ 18344 h 432766"/>
                  <a:gd name="csX14" fmla="*/ 238249 w 412845"/>
                  <a:gd name="csY14" fmla="*/ 0 h 432766"/>
                  <a:gd name="csX15" fmla="*/ 336095 w 412845"/>
                  <a:gd name="csY15" fmla="*/ 14051 h 432766"/>
                  <a:gd name="csX16" fmla="*/ 412846 w 412845"/>
                  <a:gd name="csY16" fmla="*/ 52316 h 432766"/>
                  <a:gd name="csX17" fmla="*/ 365592 w 412845"/>
                  <a:gd name="csY17" fmla="*/ 161682 h 432766"/>
                  <a:gd name="csX18" fmla="*/ 327510 w 412845"/>
                  <a:gd name="csY18" fmla="*/ 136881 h 432766"/>
                  <a:gd name="csX19" fmla="*/ 280257 w 412845"/>
                  <a:gd name="csY19" fmla="*/ 120078 h 432766"/>
                  <a:gd name="csX20" fmla="*/ 232783 w 412845"/>
                  <a:gd name="csY20" fmla="*/ 114025 h 432766"/>
                  <a:gd name="csX21" fmla="*/ 201342 w 412845"/>
                  <a:gd name="csY21" fmla="*/ 119491 h 432766"/>
                  <a:gd name="csX22" fmla="*/ 189822 w 412845"/>
                  <a:gd name="csY22" fmla="*/ 134350 h 432766"/>
                  <a:gd name="csX23" fmla="*/ 199984 w 412845"/>
                  <a:gd name="csY23" fmla="*/ 145870 h 432766"/>
                  <a:gd name="csX24" fmla="*/ 241368 w 412845"/>
                  <a:gd name="csY24" fmla="*/ 159334 h 432766"/>
                  <a:gd name="csX25" fmla="*/ 350917 w 412845"/>
                  <a:gd name="csY25" fmla="*/ 206808 h 432766"/>
                  <a:gd name="csX26" fmla="*/ 385110 w 412845"/>
                  <a:gd name="csY26" fmla="*/ 277322 h 432766"/>
                  <a:gd name="csX27" fmla="*/ 359722 w 412845"/>
                  <a:gd name="csY27" fmla="*/ 359539 h 432766"/>
                  <a:gd name="csX28" fmla="*/ 290602 w 412845"/>
                  <a:gd name="csY28" fmla="*/ 413616 h 432766"/>
                  <a:gd name="csX29" fmla="*/ 191399 w 412845"/>
                  <a:gd name="csY29" fmla="*/ 432767 h 432766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  <a:cxn ang="0">
                    <a:pos x="csX23" y="csY23"/>
                  </a:cxn>
                  <a:cxn ang="0">
                    <a:pos x="csX24" y="csY24"/>
                  </a:cxn>
                  <a:cxn ang="0">
                    <a:pos x="csX25" y="csY25"/>
                  </a:cxn>
                  <a:cxn ang="0">
                    <a:pos x="csX26" y="csY26"/>
                  </a:cxn>
                  <a:cxn ang="0">
                    <a:pos x="csX27" y="csY27"/>
                  </a:cxn>
                  <a:cxn ang="0">
                    <a:pos x="csX28" y="csY28"/>
                  </a:cxn>
                  <a:cxn ang="0">
                    <a:pos x="csX29" y="csY29"/>
                  </a:cxn>
                </a:cxnLst>
                <a:rect l="l" t="t" r="r" b="b"/>
                <a:pathLst>
                  <a:path w="412845" h="432766">
                    <a:moveTo>
                      <a:pt x="191399" y="432730"/>
                    </a:moveTo>
                    <a:cubicBezTo>
                      <a:pt x="157023" y="432730"/>
                      <a:pt x="122977" y="428254"/>
                      <a:pt x="89261" y="419266"/>
                    </a:cubicBezTo>
                    <a:cubicBezTo>
                      <a:pt x="55545" y="410278"/>
                      <a:pt x="25792" y="395896"/>
                      <a:pt x="0" y="376121"/>
                    </a:cubicBezTo>
                    <a:lnTo>
                      <a:pt x="44539" y="267159"/>
                    </a:lnTo>
                    <a:cubicBezTo>
                      <a:pt x="69009" y="282788"/>
                      <a:pt x="95167" y="295299"/>
                      <a:pt x="123050" y="304654"/>
                    </a:cubicBezTo>
                    <a:cubicBezTo>
                      <a:pt x="150896" y="314046"/>
                      <a:pt x="176797" y="318705"/>
                      <a:pt x="200791" y="318705"/>
                    </a:cubicBezTo>
                    <a:cubicBezTo>
                      <a:pt x="215650" y="318705"/>
                      <a:pt x="226876" y="316761"/>
                      <a:pt x="234580" y="312835"/>
                    </a:cubicBezTo>
                    <a:cubicBezTo>
                      <a:pt x="242248" y="308946"/>
                      <a:pt x="246100" y="303333"/>
                      <a:pt x="246100" y="296032"/>
                    </a:cubicBezTo>
                    <a:cubicBezTo>
                      <a:pt x="246100" y="291593"/>
                      <a:pt x="242505" y="288218"/>
                      <a:pt x="235351" y="285870"/>
                    </a:cubicBezTo>
                    <a:cubicBezTo>
                      <a:pt x="228197" y="283522"/>
                      <a:pt x="213558" y="279890"/>
                      <a:pt x="191399" y="274937"/>
                    </a:cubicBezTo>
                    <a:cubicBezTo>
                      <a:pt x="143999" y="264774"/>
                      <a:pt x="108448" y="249806"/>
                      <a:pt x="84785" y="230031"/>
                    </a:cubicBezTo>
                    <a:cubicBezTo>
                      <a:pt x="61085" y="210257"/>
                      <a:pt x="49235" y="184612"/>
                      <a:pt x="49235" y="153097"/>
                    </a:cubicBezTo>
                    <a:cubicBezTo>
                      <a:pt x="49235" y="121583"/>
                      <a:pt x="57746" y="93663"/>
                      <a:pt x="74806" y="70880"/>
                    </a:cubicBezTo>
                    <a:cubicBezTo>
                      <a:pt x="91866" y="48097"/>
                      <a:pt x="114722" y="30597"/>
                      <a:pt x="143338" y="18344"/>
                    </a:cubicBezTo>
                    <a:cubicBezTo>
                      <a:pt x="171992" y="6090"/>
                      <a:pt x="203616" y="0"/>
                      <a:pt x="238249" y="0"/>
                    </a:cubicBezTo>
                    <a:cubicBezTo>
                      <a:pt x="272882" y="0"/>
                      <a:pt x="305754" y="4696"/>
                      <a:pt x="336095" y="14051"/>
                    </a:cubicBezTo>
                    <a:cubicBezTo>
                      <a:pt x="366436" y="23443"/>
                      <a:pt x="392007" y="36174"/>
                      <a:pt x="412846" y="52316"/>
                    </a:cubicBezTo>
                    <a:lnTo>
                      <a:pt x="365592" y="161682"/>
                    </a:lnTo>
                    <a:cubicBezTo>
                      <a:pt x="355173" y="152327"/>
                      <a:pt x="342479" y="144036"/>
                      <a:pt x="327510" y="136881"/>
                    </a:cubicBezTo>
                    <a:cubicBezTo>
                      <a:pt x="312542" y="129727"/>
                      <a:pt x="296766" y="124114"/>
                      <a:pt x="280257" y="120078"/>
                    </a:cubicBezTo>
                    <a:cubicBezTo>
                      <a:pt x="263711" y="116043"/>
                      <a:pt x="247898" y="114025"/>
                      <a:pt x="232783" y="114025"/>
                    </a:cubicBezTo>
                    <a:cubicBezTo>
                      <a:pt x="219502" y="114025"/>
                      <a:pt x="209009" y="115859"/>
                      <a:pt x="201342" y="119491"/>
                    </a:cubicBezTo>
                    <a:cubicBezTo>
                      <a:pt x="193674" y="123124"/>
                      <a:pt x="189822" y="128076"/>
                      <a:pt x="189822" y="134350"/>
                    </a:cubicBezTo>
                    <a:cubicBezTo>
                      <a:pt x="189822" y="139046"/>
                      <a:pt x="193197" y="142898"/>
                      <a:pt x="199984" y="145870"/>
                    </a:cubicBezTo>
                    <a:cubicBezTo>
                      <a:pt x="206735" y="148878"/>
                      <a:pt x="220566" y="153354"/>
                      <a:pt x="241368" y="159334"/>
                    </a:cubicBezTo>
                    <a:cubicBezTo>
                      <a:pt x="291630" y="172872"/>
                      <a:pt x="328134" y="188684"/>
                      <a:pt x="350917" y="206808"/>
                    </a:cubicBezTo>
                    <a:cubicBezTo>
                      <a:pt x="373700" y="224895"/>
                      <a:pt x="385110" y="248412"/>
                      <a:pt x="385110" y="277322"/>
                    </a:cubicBezTo>
                    <a:cubicBezTo>
                      <a:pt x="385110" y="308836"/>
                      <a:pt x="376635" y="336242"/>
                      <a:pt x="359722" y="359539"/>
                    </a:cubicBezTo>
                    <a:cubicBezTo>
                      <a:pt x="342809" y="382835"/>
                      <a:pt x="319733" y="400886"/>
                      <a:pt x="290602" y="413616"/>
                    </a:cubicBezTo>
                    <a:cubicBezTo>
                      <a:pt x="261436" y="426383"/>
                      <a:pt x="228380" y="432767"/>
                      <a:pt x="191399" y="432767"/>
                    </a:cubicBezTo>
                    <a:close/>
                  </a:path>
                </a:pathLst>
              </a:custGeom>
              <a:grpFill/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2" name="Forma Livre: Forma 51">
                <a:extLst>
                  <a:ext uri="{FF2B5EF4-FFF2-40B4-BE49-F238E27FC236}">
                    <a16:creationId xmlns:a16="http://schemas.microsoft.com/office/drawing/2014/main" id="{02EBC70F-5506-E620-9E7E-DAB866C5D6F7}"/>
                  </a:ext>
                </a:extLst>
              </p:cNvPr>
              <p:cNvSpPr/>
              <p:nvPr/>
            </p:nvSpPr>
            <p:spPr>
              <a:xfrm>
                <a:off x="27778011" y="1560689"/>
                <a:ext cx="283521" cy="624092"/>
              </a:xfrm>
              <a:custGeom>
                <a:avLst/>
                <a:gdLst>
                  <a:gd name="csX0" fmla="*/ 0 w 283521"/>
                  <a:gd name="csY0" fmla="*/ 624093 h 624092"/>
                  <a:gd name="csX1" fmla="*/ 81226 w 283521"/>
                  <a:gd name="csY1" fmla="*/ 242505 h 624092"/>
                  <a:gd name="csX2" fmla="*/ 244890 w 283521"/>
                  <a:gd name="csY2" fmla="*/ 206184 h 624092"/>
                  <a:gd name="csX3" fmla="*/ 156216 w 283521"/>
                  <a:gd name="csY3" fmla="*/ 624093 h 624092"/>
                  <a:gd name="csX4" fmla="*/ 0 w 283521"/>
                  <a:gd name="csY4" fmla="*/ 624093 h 624092"/>
                  <a:gd name="csX5" fmla="*/ 186703 w 283521"/>
                  <a:gd name="csY5" fmla="*/ 165571 h 624092"/>
                  <a:gd name="csX6" fmla="*/ 126939 w 283521"/>
                  <a:gd name="csY6" fmla="*/ 146053 h 624092"/>
                  <a:gd name="csX7" fmla="*/ 102322 w 283521"/>
                  <a:gd name="csY7" fmla="*/ 92159 h 624092"/>
                  <a:gd name="csX8" fmla="*/ 131415 w 283521"/>
                  <a:gd name="csY8" fmla="*/ 24984 h 624092"/>
                  <a:gd name="csX9" fmla="*/ 199177 w 283521"/>
                  <a:gd name="csY9" fmla="*/ 0 h 624092"/>
                  <a:gd name="csX10" fmla="*/ 259308 w 283521"/>
                  <a:gd name="csY10" fmla="*/ 19518 h 624092"/>
                  <a:gd name="csX11" fmla="*/ 283522 w 283521"/>
                  <a:gd name="csY11" fmla="*/ 74182 h 624092"/>
                  <a:gd name="csX12" fmla="*/ 255382 w 283521"/>
                  <a:gd name="csY12" fmla="*/ 139817 h 624092"/>
                  <a:gd name="csX13" fmla="*/ 186630 w 283521"/>
                  <a:gd name="csY13" fmla="*/ 165608 h 6240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</a:cxnLst>
                <a:rect l="l" t="t" r="r" b="b"/>
                <a:pathLst>
                  <a:path w="283521" h="624092">
                    <a:moveTo>
                      <a:pt x="0" y="624093"/>
                    </a:moveTo>
                    <a:lnTo>
                      <a:pt x="81226" y="242505"/>
                    </a:lnTo>
                    <a:lnTo>
                      <a:pt x="244890" y="206184"/>
                    </a:lnTo>
                    <a:lnTo>
                      <a:pt x="156216" y="624093"/>
                    </a:lnTo>
                    <a:lnTo>
                      <a:pt x="0" y="624093"/>
                    </a:lnTo>
                    <a:close/>
                    <a:moveTo>
                      <a:pt x="186703" y="165571"/>
                    </a:moveTo>
                    <a:cubicBezTo>
                      <a:pt x="163260" y="165571"/>
                      <a:pt x="143339" y="159078"/>
                      <a:pt x="126939" y="146053"/>
                    </a:cubicBezTo>
                    <a:cubicBezTo>
                      <a:pt x="110540" y="133029"/>
                      <a:pt x="102322" y="115052"/>
                      <a:pt x="102322" y="92159"/>
                    </a:cubicBezTo>
                    <a:cubicBezTo>
                      <a:pt x="102322" y="64020"/>
                      <a:pt x="112007" y="41640"/>
                      <a:pt x="131415" y="24984"/>
                    </a:cubicBezTo>
                    <a:cubicBezTo>
                      <a:pt x="150823" y="8328"/>
                      <a:pt x="173386" y="0"/>
                      <a:pt x="199177" y="0"/>
                    </a:cubicBezTo>
                    <a:cubicBezTo>
                      <a:pt x="223134" y="0"/>
                      <a:pt x="243166" y="6494"/>
                      <a:pt x="259308" y="19518"/>
                    </a:cubicBezTo>
                    <a:cubicBezTo>
                      <a:pt x="275450" y="32542"/>
                      <a:pt x="283522" y="50776"/>
                      <a:pt x="283522" y="74182"/>
                    </a:cubicBezTo>
                    <a:cubicBezTo>
                      <a:pt x="283522" y="100744"/>
                      <a:pt x="274130" y="122610"/>
                      <a:pt x="255382" y="139817"/>
                    </a:cubicBezTo>
                    <a:cubicBezTo>
                      <a:pt x="236635" y="156986"/>
                      <a:pt x="213705" y="165608"/>
                      <a:pt x="186630" y="165608"/>
                    </a:cubicBezTo>
                    <a:close/>
                  </a:path>
                </a:pathLst>
              </a:custGeom>
              <a:grpFill/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3" name="Forma Livre: Forma 52">
                <a:extLst>
                  <a:ext uri="{FF2B5EF4-FFF2-40B4-BE49-F238E27FC236}">
                    <a16:creationId xmlns:a16="http://schemas.microsoft.com/office/drawing/2014/main" id="{18745715-A319-BF38-8F8E-8D8715561E56}"/>
                  </a:ext>
                </a:extLst>
              </p:cNvPr>
              <p:cNvSpPr/>
              <p:nvPr/>
            </p:nvSpPr>
            <p:spPr>
              <a:xfrm>
                <a:off x="28216245" y="1637990"/>
                <a:ext cx="530393" cy="546792"/>
              </a:xfrm>
              <a:custGeom>
                <a:avLst/>
                <a:gdLst>
                  <a:gd name="csX0" fmla="*/ 0 w 530393"/>
                  <a:gd name="csY0" fmla="*/ 546792 h 546792"/>
                  <a:gd name="csX1" fmla="*/ 115603 w 530393"/>
                  <a:gd name="csY1" fmla="*/ 0 h 546792"/>
                  <a:gd name="csX2" fmla="*/ 321824 w 530393"/>
                  <a:gd name="csY2" fmla="*/ 0 h 546792"/>
                  <a:gd name="csX3" fmla="*/ 432364 w 530393"/>
                  <a:gd name="csY3" fmla="*/ 20325 h 546792"/>
                  <a:gd name="csX4" fmla="*/ 504822 w 530393"/>
                  <a:gd name="csY4" fmla="*/ 78145 h 546792"/>
                  <a:gd name="csX5" fmla="*/ 530393 w 530393"/>
                  <a:gd name="csY5" fmla="*/ 167185 h 546792"/>
                  <a:gd name="csX6" fmla="*/ 499942 w 530393"/>
                  <a:gd name="csY6" fmla="*/ 279670 h 546792"/>
                  <a:gd name="csX7" fmla="*/ 415781 w 530393"/>
                  <a:gd name="csY7" fmla="*/ 352495 h 546792"/>
                  <a:gd name="csX8" fmla="*/ 292951 w 530393"/>
                  <a:gd name="csY8" fmla="*/ 378066 h 546792"/>
                  <a:gd name="csX9" fmla="*/ 193748 w 530393"/>
                  <a:gd name="csY9" fmla="*/ 378066 h 546792"/>
                  <a:gd name="csX10" fmla="*/ 157830 w 530393"/>
                  <a:gd name="csY10" fmla="*/ 546792 h 546792"/>
                  <a:gd name="csX11" fmla="*/ 37 w 530393"/>
                  <a:gd name="csY11" fmla="*/ 546792 h 546792"/>
                  <a:gd name="csX12" fmla="*/ 221043 w 530393"/>
                  <a:gd name="csY12" fmla="*/ 247605 h 546792"/>
                  <a:gd name="csX13" fmla="*/ 300729 w 530393"/>
                  <a:gd name="csY13" fmla="*/ 247605 h 546792"/>
                  <a:gd name="csX14" fmla="*/ 352275 w 530393"/>
                  <a:gd name="csY14" fmla="*/ 230215 h 546792"/>
                  <a:gd name="csX15" fmla="*/ 370252 w 530393"/>
                  <a:gd name="csY15" fmla="*/ 183548 h 546792"/>
                  <a:gd name="csX16" fmla="*/ 350330 w 530393"/>
                  <a:gd name="csY16" fmla="*/ 143889 h 546792"/>
                  <a:gd name="csX17" fmla="*/ 297610 w 530393"/>
                  <a:gd name="csY17" fmla="*/ 134313 h 546792"/>
                  <a:gd name="csX18" fmla="*/ 245257 w 530393"/>
                  <a:gd name="csY18" fmla="*/ 134313 h 546792"/>
                  <a:gd name="csX19" fmla="*/ 221043 w 530393"/>
                  <a:gd name="csY19" fmla="*/ 247568 h 546792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</a:cxnLst>
                <a:rect l="l" t="t" r="r" b="b"/>
                <a:pathLst>
                  <a:path w="530393" h="546792">
                    <a:moveTo>
                      <a:pt x="0" y="546792"/>
                    </a:moveTo>
                    <a:lnTo>
                      <a:pt x="115603" y="0"/>
                    </a:lnTo>
                    <a:lnTo>
                      <a:pt x="321824" y="0"/>
                    </a:lnTo>
                    <a:cubicBezTo>
                      <a:pt x="364271" y="0"/>
                      <a:pt x="401106" y="6787"/>
                      <a:pt x="432364" y="20325"/>
                    </a:cubicBezTo>
                    <a:cubicBezTo>
                      <a:pt x="463622" y="33863"/>
                      <a:pt x="487762" y="53124"/>
                      <a:pt x="504822" y="78145"/>
                    </a:cubicBezTo>
                    <a:cubicBezTo>
                      <a:pt x="521881" y="103129"/>
                      <a:pt x="530393" y="132809"/>
                      <a:pt x="530393" y="167185"/>
                    </a:cubicBezTo>
                    <a:cubicBezTo>
                      <a:pt x="530393" y="210660"/>
                      <a:pt x="520231" y="248155"/>
                      <a:pt x="499942" y="279670"/>
                    </a:cubicBezTo>
                    <a:cubicBezTo>
                      <a:pt x="479618" y="311184"/>
                      <a:pt x="451588" y="335472"/>
                      <a:pt x="415781" y="352495"/>
                    </a:cubicBezTo>
                    <a:cubicBezTo>
                      <a:pt x="379974" y="369554"/>
                      <a:pt x="339030" y="378066"/>
                      <a:pt x="292951" y="378066"/>
                    </a:cubicBezTo>
                    <a:lnTo>
                      <a:pt x="193748" y="378066"/>
                    </a:lnTo>
                    <a:lnTo>
                      <a:pt x="157830" y="546792"/>
                    </a:lnTo>
                    <a:lnTo>
                      <a:pt x="37" y="546792"/>
                    </a:lnTo>
                    <a:close/>
                    <a:moveTo>
                      <a:pt x="221043" y="247605"/>
                    </a:moveTo>
                    <a:lnTo>
                      <a:pt x="300729" y="247605"/>
                    </a:lnTo>
                    <a:cubicBezTo>
                      <a:pt x="323108" y="247605"/>
                      <a:pt x="340314" y="241808"/>
                      <a:pt x="352275" y="230215"/>
                    </a:cubicBezTo>
                    <a:cubicBezTo>
                      <a:pt x="364235" y="218621"/>
                      <a:pt x="370252" y="203066"/>
                      <a:pt x="370252" y="183548"/>
                    </a:cubicBezTo>
                    <a:cubicBezTo>
                      <a:pt x="370252" y="164030"/>
                      <a:pt x="363611" y="150272"/>
                      <a:pt x="350330" y="143889"/>
                    </a:cubicBezTo>
                    <a:cubicBezTo>
                      <a:pt x="337050" y="137505"/>
                      <a:pt x="319476" y="134313"/>
                      <a:pt x="297610" y="134313"/>
                    </a:cubicBezTo>
                    <a:lnTo>
                      <a:pt x="245257" y="134313"/>
                    </a:lnTo>
                    <a:lnTo>
                      <a:pt x="221043" y="247568"/>
                    </a:lnTo>
                    <a:close/>
                  </a:path>
                </a:pathLst>
              </a:custGeom>
              <a:grpFill/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4" name="Forma Livre: Forma 53">
                <a:extLst>
                  <a:ext uri="{FF2B5EF4-FFF2-40B4-BE49-F238E27FC236}">
                    <a16:creationId xmlns:a16="http://schemas.microsoft.com/office/drawing/2014/main" id="{E864C56E-F6ED-C5E3-BD1E-7E9D93318793}"/>
                  </a:ext>
                </a:extLst>
              </p:cNvPr>
              <p:cNvSpPr/>
              <p:nvPr/>
            </p:nvSpPr>
            <p:spPr>
              <a:xfrm>
                <a:off x="28746601" y="1637990"/>
                <a:ext cx="527274" cy="546828"/>
              </a:xfrm>
              <a:custGeom>
                <a:avLst/>
                <a:gdLst>
                  <a:gd name="csX0" fmla="*/ 37 w 527274"/>
                  <a:gd name="csY0" fmla="*/ 546792 h 546828"/>
                  <a:gd name="csX1" fmla="*/ 115639 w 527274"/>
                  <a:gd name="csY1" fmla="*/ 0 h 546828"/>
                  <a:gd name="csX2" fmla="*/ 322631 w 527274"/>
                  <a:gd name="csY2" fmla="*/ 0 h 546828"/>
                  <a:gd name="csX3" fmla="*/ 432767 w 527274"/>
                  <a:gd name="csY3" fmla="*/ 18344 h 546828"/>
                  <a:gd name="csX4" fmla="*/ 502877 w 527274"/>
                  <a:gd name="csY4" fmla="*/ 70880 h 546828"/>
                  <a:gd name="csX5" fmla="*/ 527274 w 527274"/>
                  <a:gd name="csY5" fmla="*/ 152327 h 546828"/>
                  <a:gd name="csX6" fmla="*/ 509114 w 527274"/>
                  <a:gd name="csY6" fmla="*/ 230838 h 546828"/>
                  <a:gd name="csX7" fmla="*/ 458925 w 527274"/>
                  <a:gd name="csY7" fmla="*/ 292547 h 546828"/>
                  <a:gd name="csX8" fmla="*/ 385110 w 527274"/>
                  <a:gd name="csY8" fmla="*/ 330445 h 546828"/>
                  <a:gd name="csX9" fmla="*/ 477269 w 527274"/>
                  <a:gd name="csY9" fmla="*/ 546829 h 546828"/>
                  <a:gd name="csX10" fmla="*/ 296840 w 527274"/>
                  <a:gd name="csY10" fmla="*/ 546829 h 546828"/>
                  <a:gd name="csX11" fmla="*/ 228087 w 527274"/>
                  <a:gd name="csY11" fmla="*/ 358585 h 546828"/>
                  <a:gd name="csX12" fmla="*/ 197636 w 527274"/>
                  <a:gd name="csY12" fmla="*/ 358585 h 546828"/>
                  <a:gd name="csX13" fmla="*/ 157793 w 527274"/>
                  <a:gd name="csY13" fmla="*/ 546829 h 546828"/>
                  <a:gd name="csX14" fmla="*/ 0 w 527274"/>
                  <a:gd name="csY14" fmla="*/ 546829 h 546828"/>
                  <a:gd name="csX15" fmla="*/ 224235 w 527274"/>
                  <a:gd name="csY15" fmla="*/ 234324 h 546828"/>
                  <a:gd name="csX16" fmla="*/ 296876 w 527274"/>
                  <a:gd name="csY16" fmla="*/ 234324 h 546828"/>
                  <a:gd name="csX17" fmla="*/ 346074 w 527274"/>
                  <a:gd name="csY17" fmla="*/ 218878 h 546828"/>
                  <a:gd name="csX18" fmla="*/ 364821 w 527274"/>
                  <a:gd name="csY18" fmla="*/ 174156 h 546828"/>
                  <a:gd name="csX19" fmla="*/ 345891 w 527274"/>
                  <a:gd name="csY19" fmla="*/ 137652 h 546828"/>
                  <a:gd name="csX20" fmla="*/ 292987 w 527274"/>
                  <a:gd name="csY20" fmla="*/ 128076 h 546828"/>
                  <a:gd name="csX21" fmla="*/ 246908 w 527274"/>
                  <a:gd name="csY21" fmla="*/ 128076 h 546828"/>
                  <a:gd name="csX22" fmla="*/ 224271 w 527274"/>
                  <a:gd name="csY22" fmla="*/ 234324 h 546828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  <a:cxn ang="0">
                    <a:pos x="csX6" y="csY6"/>
                  </a:cxn>
                  <a:cxn ang="0">
                    <a:pos x="csX7" y="csY7"/>
                  </a:cxn>
                  <a:cxn ang="0">
                    <a:pos x="csX8" y="csY8"/>
                  </a:cxn>
                  <a:cxn ang="0">
                    <a:pos x="csX9" y="csY9"/>
                  </a:cxn>
                  <a:cxn ang="0">
                    <a:pos x="csX10" y="csY10"/>
                  </a:cxn>
                  <a:cxn ang="0">
                    <a:pos x="csX11" y="csY11"/>
                  </a:cxn>
                  <a:cxn ang="0">
                    <a:pos x="csX12" y="csY12"/>
                  </a:cxn>
                  <a:cxn ang="0">
                    <a:pos x="csX13" y="csY13"/>
                  </a:cxn>
                  <a:cxn ang="0">
                    <a:pos x="csX14" y="csY14"/>
                  </a:cxn>
                  <a:cxn ang="0">
                    <a:pos x="csX15" y="csY15"/>
                  </a:cxn>
                  <a:cxn ang="0">
                    <a:pos x="csX16" y="csY16"/>
                  </a:cxn>
                  <a:cxn ang="0">
                    <a:pos x="csX17" y="csY17"/>
                  </a:cxn>
                  <a:cxn ang="0">
                    <a:pos x="csX18" y="csY18"/>
                  </a:cxn>
                  <a:cxn ang="0">
                    <a:pos x="csX19" y="csY19"/>
                  </a:cxn>
                  <a:cxn ang="0">
                    <a:pos x="csX20" y="csY20"/>
                  </a:cxn>
                  <a:cxn ang="0">
                    <a:pos x="csX21" y="csY21"/>
                  </a:cxn>
                  <a:cxn ang="0">
                    <a:pos x="csX22" y="csY22"/>
                  </a:cxn>
                </a:cxnLst>
                <a:rect l="l" t="t" r="r" b="b"/>
                <a:pathLst>
                  <a:path w="527274" h="546828">
                    <a:moveTo>
                      <a:pt x="37" y="546792"/>
                    </a:moveTo>
                    <a:lnTo>
                      <a:pt x="115639" y="0"/>
                    </a:lnTo>
                    <a:lnTo>
                      <a:pt x="322631" y="0"/>
                    </a:lnTo>
                    <a:cubicBezTo>
                      <a:pt x="365592" y="0"/>
                      <a:pt x="402317" y="6127"/>
                      <a:pt x="432767" y="18344"/>
                    </a:cubicBezTo>
                    <a:cubicBezTo>
                      <a:pt x="463218" y="30597"/>
                      <a:pt x="486588" y="48097"/>
                      <a:pt x="502877" y="70880"/>
                    </a:cubicBezTo>
                    <a:cubicBezTo>
                      <a:pt x="519166" y="93663"/>
                      <a:pt x="527274" y="120812"/>
                      <a:pt x="527274" y="152327"/>
                    </a:cubicBezTo>
                    <a:cubicBezTo>
                      <a:pt x="527274" y="180723"/>
                      <a:pt x="521221" y="206881"/>
                      <a:pt x="509114" y="230838"/>
                    </a:cubicBezTo>
                    <a:cubicBezTo>
                      <a:pt x="497007" y="254796"/>
                      <a:pt x="480278" y="275377"/>
                      <a:pt x="458925" y="292547"/>
                    </a:cubicBezTo>
                    <a:cubicBezTo>
                      <a:pt x="437573" y="309717"/>
                      <a:pt x="412956" y="322374"/>
                      <a:pt x="385110" y="330445"/>
                    </a:cubicBezTo>
                    <a:lnTo>
                      <a:pt x="477269" y="546829"/>
                    </a:lnTo>
                    <a:lnTo>
                      <a:pt x="296840" y="546829"/>
                    </a:lnTo>
                    <a:lnTo>
                      <a:pt x="228087" y="358585"/>
                    </a:lnTo>
                    <a:lnTo>
                      <a:pt x="197636" y="358585"/>
                    </a:lnTo>
                    <a:lnTo>
                      <a:pt x="157793" y="546829"/>
                    </a:lnTo>
                    <a:lnTo>
                      <a:pt x="0" y="546829"/>
                    </a:lnTo>
                    <a:close/>
                    <a:moveTo>
                      <a:pt x="224235" y="234324"/>
                    </a:moveTo>
                    <a:lnTo>
                      <a:pt x="296876" y="234324"/>
                    </a:lnTo>
                    <a:cubicBezTo>
                      <a:pt x="317201" y="234324"/>
                      <a:pt x="333601" y="229188"/>
                      <a:pt x="346074" y="218878"/>
                    </a:cubicBezTo>
                    <a:cubicBezTo>
                      <a:pt x="358585" y="208606"/>
                      <a:pt x="364821" y="193674"/>
                      <a:pt x="364821" y="174156"/>
                    </a:cubicBezTo>
                    <a:cubicBezTo>
                      <a:pt x="364821" y="156179"/>
                      <a:pt x="358511" y="144036"/>
                      <a:pt x="345891" y="137652"/>
                    </a:cubicBezTo>
                    <a:cubicBezTo>
                      <a:pt x="333270" y="131268"/>
                      <a:pt x="315624" y="128076"/>
                      <a:pt x="292987" y="128076"/>
                    </a:cubicBezTo>
                    <a:lnTo>
                      <a:pt x="246908" y="128076"/>
                    </a:lnTo>
                    <a:lnTo>
                      <a:pt x="224271" y="234324"/>
                    </a:lnTo>
                    <a:close/>
                  </a:path>
                </a:pathLst>
              </a:custGeom>
              <a:grpFill/>
              <a:ln w="3667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55" name="Forma Livre: Forma 54">
              <a:extLst>
                <a:ext uri="{FF2B5EF4-FFF2-40B4-BE49-F238E27FC236}">
                  <a16:creationId xmlns:a16="http://schemas.microsoft.com/office/drawing/2014/main" id="{F4DC6826-CE1F-0499-82BE-028DA240A90F}"/>
                </a:ext>
              </a:extLst>
            </p:cNvPr>
            <p:cNvSpPr/>
            <p:nvPr/>
          </p:nvSpPr>
          <p:spPr>
            <a:xfrm>
              <a:off x="29468760" y="1778044"/>
              <a:ext cx="643353" cy="483029"/>
            </a:xfrm>
            <a:custGeom>
              <a:avLst/>
              <a:gdLst>
                <a:gd name="csX0" fmla="*/ 124775 w 643353"/>
                <a:gd name="csY0" fmla="*/ 483029 h 483029"/>
                <a:gd name="csX1" fmla="*/ 0 w 643353"/>
                <a:gd name="csY1" fmla="*/ 483029 h 483029"/>
                <a:gd name="csX2" fmla="*/ 241515 w 643353"/>
                <a:gd name="csY2" fmla="*/ 234801 h 483029"/>
                <a:gd name="csX3" fmla="*/ 101294 w 643353"/>
                <a:gd name="csY3" fmla="*/ 0 h 483029"/>
                <a:gd name="csX4" fmla="*/ 216677 w 643353"/>
                <a:gd name="csY4" fmla="*/ 660 h 483029"/>
                <a:gd name="csX5" fmla="*/ 364932 w 643353"/>
                <a:gd name="csY5" fmla="*/ 241515 h 483029"/>
                <a:gd name="csX6" fmla="*/ 124738 w 643353"/>
                <a:gd name="csY6" fmla="*/ 483029 h 483029"/>
                <a:gd name="csX7" fmla="*/ 403197 w 643353"/>
                <a:gd name="csY7" fmla="*/ 483029 h 483029"/>
                <a:gd name="csX8" fmla="*/ 278422 w 643353"/>
                <a:gd name="csY8" fmla="*/ 483029 h 483029"/>
                <a:gd name="csX9" fmla="*/ 519937 w 643353"/>
                <a:gd name="csY9" fmla="*/ 234801 h 483029"/>
                <a:gd name="csX10" fmla="*/ 379717 w 643353"/>
                <a:gd name="csY10" fmla="*/ 0 h 483029"/>
                <a:gd name="csX11" fmla="*/ 495100 w 643353"/>
                <a:gd name="csY11" fmla="*/ 660 h 483029"/>
                <a:gd name="csX12" fmla="*/ 643354 w 643353"/>
                <a:gd name="csY12" fmla="*/ 241515 h 483029"/>
                <a:gd name="csX13" fmla="*/ 403160 w 643353"/>
                <a:gd name="csY13" fmla="*/ 483029 h 4830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43353" h="483029">
                  <a:moveTo>
                    <a:pt x="124775" y="483029"/>
                  </a:moveTo>
                  <a:lnTo>
                    <a:pt x="0" y="483029"/>
                  </a:lnTo>
                  <a:lnTo>
                    <a:pt x="241515" y="234801"/>
                  </a:lnTo>
                  <a:lnTo>
                    <a:pt x="101294" y="0"/>
                  </a:lnTo>
                  <a:lnTo>
                    <a:pt x="216677" y="660"/>
                  </a:lnTo>
                  <a:lnTo>
                    <a:pt x="364932" y="241515"/>
                  </a:lnTo>
                  <a:lnTo>
                    <a:pt x="124738" y="483029"/>
                  </a:lnTo>
                  <a:close/>
                  <a:moveTo>
                    <a:pt x="403197" y="483029"/>
                  </a:moveTo>
                  <a:lnTo>
                    <a:pt x="278422" y="483029"/>
                  </a:lnTo>
                  <a:lnTo>
                    <a:pt x="519937" y="234801"/>
                  </a:lnTo>
                  <a:lnTo>
                    <a:pt x="379717" y="0"/>
                  </a:lnTo>
                  <a:lnTo>
                    <a:pt x="495100" y="660"/>
                  </a:lnTo>
                  <a:lnTo>
                    <a:pt x="643354" y="241515"/>
                  </a:lnTo>
                  <a:lnTo>
                    <a:pt x="403160" y="483029"/>
                  </a:lnTo>
                  <a:close/>
                </a:path>
              </a:pathLst>
            </a:custGeom>
            <a:solidFill>
              <a:schemeClr val="bg1"/>
            </a:solidFill>
            <a:ln w="3667" cap="flat">
              <a:noFill/>
              <a:prstDash val="solid"/>
              <a:miter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6" name="Forma Livre: Forma 55">
              <a:extLst>
                <a:ext uri="{FF2B5EF4-FFF2-40B4-BE49-F238E27FC236}">
                  <a16:creationId xmlns:a16="http://schemas.microsoft.com/office/drawing/2014/main" id="{E561FFAD-2A98-C7F3-C759-7251DE10BE63}"/>
                </a:ext>
              </a:extLst>
            </p:cNvPr>
            <p:cNvSpPr/>
            <p:nvPr/>
          </p:nvSpPr>
          <p:spPr>
            <a:xfrm>
              <a:off x="30020211" y="1778044"/>
              <a:ext cx="643354" cy="483029"/>
            </a:xfrm>
            <a:custGeom>
              <a:avLst/>
              <a:gdLst>
                <a:gd name="csX0" fmla="*/ 124775 w 643354"/>
                <a:gd name="csY0" fmla="*/ 483029 h 483029"/>
                <a:gd name="csX1" fmla="*/ 0 w 643354"/>
                <a:gd name="csY1" fmla="*/ 483029 h 483029"/>
                <a:gd name="csX2" fmla="*/ 241515 w 643354"/>
                <a:gd name="csY2" fmla="*/ 234801 h 483029"/>
                <a:gd name="csX3" fmla="*/ 101295 w 643354"/>
                <a:gd name="csY3" fmla="*/ 0 h 483029"/>
                <a:gd name="csX4" fmla="*/ 216677 w 643354"/>
                <a:gd name="csY4" fmla="*/ 660 h 483029"/>
                <a:gd name="csX5" fmla="*/ 364932 w 643354"/>
                <a:gd name="csY5" fmla="*/ 241515 h 483029"/>
                <a:gd name="csX6" fmla="*/ 124738 w 643354"/>
                <a:gd name="csY6" fmla="*/ 483029 h 483029"/>
                <a:gd name="csX7" fmla="*/ 403197 w 643354"/>
                <a:gd name="csY7" fmla="*/ 483029 h 483029"/>
                <a:gd name="csX8" fmla="*/ 278423 w 643354"/>
                <a:gd name="csY8" fmla="*/ 483029 h 483029"/>
                <a:gd name="csX9" fmla="*/ 519938 w 643354"/>
                <a:gd name="csY9" fmla="*/ 234801 h 483029"/>
                <a:gd name="csX10" fmla="*/ 379717 w 643354"/>
                <a:gd name="csY10" fmla="*/ 0 h 483029"/>
                <a:gd name="csX11" fmla="*/ 495100 w 643354"/>
                <a:gd name="csY11" fmla="*/ 660 h 483029"/>
                <a:gd name="csX12" fmla="*/ 643354 w 643354"/>
                <a:gd name="csY12" fmla="*/ 241515 h 483029"/>
                <a:gd name="csX13" fmla="*/ 403161 w 643354"/>
                <a:gd name="csY13" fmla="*/ 483029 h 4830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43354" h="483029">
                  <a:moveTo>
                    <a:pt x="124775" y="483029"/>
                  </a:moveTo>
                  <a:lnTo>
                    <a:pt x="0" y="483029"/>
                  </a:lnTo>
                  <a:lnTo>
                    <a:pt x="241515" y="234801"/>
                  </a:lnTo>
                  <a:lnTo>
                    <a:pt x="101295" y="0"/>
                  </a:lnTo>
                  <a:lnTo>
                    <a:pt x="216677" y="660"/>
                  </a:lnTo>
                  <a:lnTo>
                    <a:pt x="364932" y="241515"/>
                  </a:lnTo>
                  <a:lnTo>
                    <a:pt x="124738" y="483029"/>
                  </a:lnTo>
                  <a:close/>
                  <a:moveTo>
                    <a:pt x="403197" y="483029"/>
                  </a:moveTo>
                  <a:lnTo>
                    <a:pt x="278423" y="483029"/>
                  </a:lnTo>
                  <a:lnTo>
                    <a:pt x="519938" y="234801"/>
                  </a:lnTo>
                  <a:lnTo>
                    <a:pt x="379717" y="0"/>
                  </a:lnTo>
                  <a:lnTo>
                    <a:pt x="495100" y="660"/>
                  </a:lnTo>
                  <a:lnTo>
                    <a:pt x="643354" y="241515"/>
                  </a:lnTo>
                  <a:lnTo>
                    <a:pt x="403161" y="483029"/>
                  </a:lnTo>
                  <a:close/>
                </a:path>
              </a:pathLst>
            </a:custGeom>
            <a:solidFill>
              <a:schemeClr val="bg1"/>
            </a:solidFill>
            <a:ln w="3667" cap="flat">
              <a:noFill/>
              <a:prstDash val="solid"/>
              <a:miter/>
            </a:ln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60" name="Gráfico 59">
            <a:extLst>
              <a:ext uri="{FF2B5EF4-FFF2-40B4-BE49-F238E27FC236}">
                <a16:creationId xmlns:a16="http://schemas.microsoft.com/office/drawing/2014/main" id="{E8CE82E0-DBC7-1A0B-5D37-4AE115CA871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t="28206"/>
          <a:stretch>
            <a:fillRect/>
          </a:stretch>
        </p:blipFill>
        <p:spPr>
          <a:xfrm>
            <a:off x="-200668" y="39837360"/>
            <a:ext cx="5216895" cy="342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7548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a1e7e48-db60-4d4e-b0c1-2a0f43d38888">
      <Terms xmlns="http://schemas.microsoft.com/office/infopath/2007/PartnerControls"/>
    </lcf76f155ced4ddcb4097134ff3c332f>
    <TaxCatchAll xmlns="890400ff-10d5-473c-888e-fde6df81d0c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27E6EECA6ADFA4A9930486E90F395A4" ma:contentTypeVersion="13" ma:contentTypeDescription="Crie um novo documento." ma:contentTypeScope="" ma:versionID="b1c3f39fdf055d925fbe6273bac83ed2">
  <xsd:schema xmlns:xsd="http://www.w3.org/2001/XMLSchema" xmlns:xs="http://www.w3.org/2001/XMLSchema" xmlns:p="http://schemas.microsoft.com/office/2006/metadata/properties" xmlns:ns2="5a1e7e48-db60-4d4e-b0c1-2a0f43d38888" xmlns:ns3="890400ff-10d5-473c-888e-fde6df81d0c1" targetNamespace="http://schemas.microsoft.com/office/2006/metadata/properties" ma:root="true" ma:fieldsID="8afa03e1ab27208691b572d35b2f25d4" ns2:_="" ns3:_="">
    <xsd:import namespace="5a1e7e48-db60-4d4e-b0c1-2a0f43d38888"/>
    <xsd:import namespace="890400ff-10d5-473c-888e-fde6df81d0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1e7e48-db60-4d4e-b0c1-2a0f43d388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Marcações de imagem" ma:readOnly="false" ma:fieldId="{5cf76f15-5ced-4ddc-b409-7134ff3c332f}" ma:taxonomyMulti="true" ma:sspId="184c8c62-af11-4a97-95e1-881613c396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0400ff-10d5-473c-888e-fde6df81d0c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9e4613d0-2482-4f93-8833-712e7a2e5a66}" ma:internalName="TaxCatchAll" ma:showField="CatchAllData" ma:web="890400ff-10d5-473c-888e-fde6df81d0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0B0E15-35D5-466D-A2C2-E105D368C3BE}">
  <ds:schemaRefs>
    <ds:schemaRef ds:uri="http://schemas.microsoft.com/office/2006/metadata/properties"/>
    <ds:schemaRef ds:uri="http://schemas.microsoft.com/office/infopath/2007/PartnerControls"/>
    <ds:schemaRef ds:uri="5a1e7e48-db60-4d4e-b0c1-2a0f43d38888"/>
    <ds:schemaRef ds:uri="890400ff-10d5-473c-888e-fde6df81d0c1"/>
  </ds:schemaRefs>
</ds:datastoreItem>
</file>

<file path=customXml/itemProps2.xml><?xml version="1.0" encoding="utf-8"?>
<ds:datastoreItem xmlns:ds="http://schemas.openxmlformats.org/officeDocument/2006/customXml" ds:itemID="{EE4D0F52-ADD4-409E-9FB8-349A00F738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1e7e48-db60-4d4e-b0c1-2a0f43d38888"/>
    <ds:schemaRef ds:uri="890400ff-10d5-473c-888e-fde6df81d0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8ECDF4B-6DCC-4DEB-BF53-6EC876F4EDA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188</Words>
  <Application>Microsoft Office PowerPoint</Application>
  <PresentationFormat>Personalizar</PresentationFormat>
  <Paragraphs>40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Caroline Santos Da Silva</dc:creator>
  <cp:lastModifiedBy>Willian Bill</cp:lastModifiedBy>
  <cp:revision>8</cp:revision>
  <dcterms:created xsi:type="dcterms:W3CDTF">2024-12-09T14:40:10Z</dcterms:created>
  <dcterms:modified xsi:type="dcterms:W3CDTF">2026-03-26T18:55:23Z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0x010100727E6EECA6ADFA4A9930486E90F395A4</vt:lpwstr>
  </property>
  <property fmtid="{D5CDD505-2E9C-101B-9397-08002B2CF9AE}" pid="3" name="MediaServiceImageTags">
    <vt:lpwstr/>
  </property>
</Properties>
</file>